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12" r:id="rId4"/>
    <p:sldId id="305" r:id="rId5"/>
    <p:sldId id="325" r:id="rId6"/>
    <p:sldId id="260" r:id="rId7"/>
    <p:sldId id="313" r:id="rId8"/>
    <p:sldId id="308" r:id="rId9"/>
    <p:sldId id="294" r:id="rId10"/>
    <p:sldId id="314" r:id="rId11"/>
    <p:sldId id="302" r:id="rId12"/>
    <p:sldId id="322" r:id="rId13"/>
    <p:sldId id="310" r:id="rId14"/>
    <p:sldId id="311" r:id="rId15"/>
    <p:sldId id="315" r:id="rId16"/>
    <p:sldId id="330" r:id="rId17"/>
    <p:sldId id="327" r:id="rId18"/>
    <p:sldId id="329" r:id="rId19"/>
    <p:sldId id="304" r:id="rId20"/>
    <p:sldId id="317" r:id="rId21"/>
    <p:sldId id="331" r:id="rId22"/>
    <p:sldId id="320" r:id="rId23"/>
    <p:sldId id="318" r:id="rId24"/>
    <p:sldId id="297" r:id="rId25"/>
    <p:sldId id="276" r:id="rId26"/>
    <p:sldId id="269" r:id="rId27"/>
    <p:sldId id="321" r:id="rId28"/>
    <p:sldId id="306" r:id="rId29"/>
    <p:sldId id="300" r:id="rId30"/>
    <p:sldId id="323" r:id="rId31"/>
    <p:sldId id="326" r:id="rId32"/>
    <p:sldId id="324" r:id="rId33"/>
    <p:sldId id="301" r:id="rId34"/>
    <p:sldId id="291" r:id="rId35"/>
    <p:sldId id="292" r:id="rId36"/>
    <p:sldId id="296" r:id="rId37"/>
    <p:sldId id="285" r:id="rId38"/>
    <p:sldId id="309" r:id="rId39"/>
    <p:sldId id="298" r:id="rId40"/>
    <p:sldId id="263" r:id="rId41"/>
    <p:sldId id="2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305"/>
            <p14:sldId id="325"/>
            <p14:sldId id="260"/>
            <p14:sldId id="313"/>
            <p14:sldId id="308"/>
            <p14:sldId id="294"/>
            <p14:sldId id="314"/>
            <p14:sldId id="302"/>
            <p14:sldId id="322"/>
            <p14:sldId id="310"/>
            <p14:sldId id="311"/>
            <p14:sldId id="315"/>
            <p14:sldId id="330"/>
            <p14:sldId id="327"/>
            <p14:sldId id="329"/>
            <p14:sldId id="304"/>
            <p14:sldId id="317"/>
            <p14:sldId id="331"/>
            <p14:sldId id="320"/>
            <p14:sldId id="318"/>
            <p14:sldId id="297"/>
            <p14:sldId id="27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321"/>
            <p14:sldId id="306"/>
            <p14:sldId id="300"/>
            <p14:sldId id="323"/>
            <p14:sldId id="326"/>
            <p14:sldId id="324"/>
            <p14:sldId id="301"/>
            <p14:sldId id="291"/>
            <p14:sldId id="292"/>
            <p14:sldId id="296"/>
            <p14:sldId id="285"/>
            <p14:sldId id="309"/>
            <p14:sldId id="298"/>
            <p14:sldId id="26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D7FEA-D9A2-484B-A8F0-68196414CA17}" v="288" dt="2020-05-20T19:56:07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9663" autoAdjust="0"/>
  </p:normalViewPr>
  <p:slideViewPr>
    <p:cSldViewPr snapToGrid="0" showGuides="1">
      <p:cViewPr varScale="1">
        <p:scale>
          <a:sx n="72" d="100"/>
          <a:sy n="72" d="100"/>
        </p:scale>
        <p:origin x="444" y="60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DFD7FEA-D9A2-484B-A8F0-68196414CA17}"/>
    <pc:docChg chg="undo custSel addSld delSld modSld sldOrd delSection modSection">
      <pc:chgData name="Antonio Osamu Katagiri Tanaka" userId="2c28225e-d492-4964-8551-1b0a3c65dda0" providerId="ADAL" clId="{CDFD7FEA-D9A2-484B-A8F0-68196414CA17}" dt="2020-05-20T20:11:13.983" v="2476" actId="1037"/>
      <pc:docMkLst>
        <pc:docMk/>
      </pc:docMkLst>
      <pc:sldChg chg="addSp modSp mod">
        <pc:chgData name="Antonio Osamu Katagiri Tanaka" userId="2c28225e-d492-4964-8551-1b0a3c65dda0" providerId="ADAL" clId="{CDFD7FEA-D9A2-484B-A8F0-68196414CA17}" dt="2020-05-20T17:32:19.678" v="2055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DFD7FEA-D9A2-484B-A8F0-68196414CA17}" dt="2020-05-08T16:41:24.755" v="2049" actId="107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CDFD7FEA-D9A2-484B-A8F0-68196414CA17}" dt="2020-05-20T17:32:19.678" v="2055" actId="20577"/>
          <ac:spMkLst>
            <pc:docMk/>
            <pc:sldMk cId="3401248549" sldId="256"/>
            <ac:spMk id="7" creationId="{8D0BEDFD-CE79-4A45-9ADE-72FBEA303FCC}"/>
          </ac:spMkLst>
        </pc:spChg>
        <pc:picChg chg="add mod">
          <ac:chgData name="Antonio Osamu Katagiri Tanaka" userId="2c28225e-d492-4964-8551-1b0a3c65dda0" providerId="ADAL" clId="{CDFD7FEA-D9A2-484B-A8F0-68196414CA17}" dt="2020-05-08T14:28:57.846" v="1864" actId="1037"/>
          <ac:picMkLst>
            <pc:docMk/>
            <pc:sldMk cId="3401248549" sldId="256"/>
            <ac:picMk id="5" creationId="{85CC677C-21AC-484E-9AC0-365B14B10D78}"/>
          </ac:picMkLst>
        </pc:picChg>
      </pc:sldChg>
      <pc:sldChg chg="addSp modSp modTransition">
        <pc:chgData name="Antonio Osamu Katagiri Tanaka" userId="2c28225e-d492-4964-8551-1b0a3c65dda0" providerId="ADAL" clId="{CDFD7FEA-D9A2-484B-A8F0-68196414CA17}" dt="2020-05-08T14:27:53.389" v="1838" actId="107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DFD7FEA-D9A2-484B-A8F0-68196414CA17}" dt="2020-05-08T14:27:53.389" v="1838" actId="1076"/>
          <ac:picMkLst>
            <pc:docMk/>
            <pc:sldMk cId="1105756717" sldId="257"/>
            <ac:picMk id="2050" creationId="{136D9B36-6FB7-494F-8135-B8CF0C9794CB}"/>
          </ac:picMkLst>
        </pc:picChg>
      </pc:sldChg>
      <pc:sldChg chg="addSp modSp add del mod ord">
        <pc:chgData name="Antonio Osamu Katagiri Tanaka" userId="2c28225e-d492-4964-8551-1b0a3c65dda0" providerId="ADAL" clId="{CDFD7FEA-D9A2-484B-A8F0-68196414CA17}" dt="2020-05-20T17:34:18.569" v="2063" actId="47"/>
        <pc:sldMkLst>
          <pc:docMk/>
          <pc:sldMk cId="1147480841" sldId="258"/>
        </pc:sldMkLst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2" creationId="{A6E06CBA-B49D-4E19-9DC5-134F9A8CCC5B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3" creationId="{EBBF9135-B846-4238-8205-7F298F688456}"/>
          </ac:spMkLst>
        </pc:spChg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6" creationId="{AEFB709C-B3EC-42FD-89D8-09850069CE9D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7" creationId="{B5CB829E-8B4C-4588-878B-A719A1E70DB2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9" creationId="{4E86C1BD-7E43-47B1-9870-1B731EFB32BB}"/>
          </ac:spMkLst>
        </pc:spChg>
        <pc:picChg chg="mod">
          <ac:chgData name="Antonio Osamu Katagiri Tanaka" userId="2c28225e-d492-4964-8551-1b0a3c65dda0" providerId="ADAL" clId="{CDFD7FEA-D9A2-484B-A8F0-68196414CA17}" dt="2020-05-08T12:41:46.831" v="701" actId="1076"/>
          <ac:picMkLst>
            <pc:docMk/>
            <pc:sldMk cId="1147480841" sldId="258"/>
            <ac:picMk id="8" creationId="{5E94859D-FE76-486C-92C4-9E80DA226F0E}"/>
          </ac:picMkLst>
        </pc:picChg>
        <pc:picChg chg="add">
          <ac:chgData name="Antonio Osamu Katagiri Tanaka" userId="2c28225e-d492-4964-8551-1b0a3c65dda0" providerId="ADAL" clId="{CDFD7FEA-D9A2-484B-A8F0-68196414CA17}" dt="2020-05-08T14:29:41.535" v="1868"/>
          <ac:picMkLst>
            <pc:docMk/>
            <pc:sldMk cId="1147480841" sldId="258"/>
            <ac:picMk id="16" creationId="{02ED5944-4280-45AB-95E5-58481B9D508C}"/>
          </ac:picMkLst>
        </pc:picChg>
        <pc:cxnChg chg="add mod">
          <ac:chgData name="Antonio Osamu Katagiri Tanaka" userId="2c28225e-d492-4964-8551-1b0a3c65dda0" providerId="ADAL" clId="{CDFD7FEA-D9A2-484B-A8F0-68196414CA17}" dt="2020-05-08T12:44:18.928" v="792" actId="1076"/>
          <ac:cxnSpMkLst>
            <pc:docMk/>
            <pc:sldMk cId="1147480841" sldId="258"/>
            <ac:cxnSpMk id="10" creationId="{E1236312-3939-4030-8475-6C5C95BFC755}"/>
          </ac:cxnSpMkLst>
        </pc:cxnChg>
        <pc:cxnChg chg="add mod">
          <ac:chgData name="Antonio Osamu Katagiri Tanaka" userId="2c28225e-d492-4964-8551-1b0a3c65dda0" providerId="ADAL" clId="{CDFD7FEA-D9A2-484B-A8F0-68196414CA17}" dt="2020-05-08T12:44:13.706" v="791" actId="1076"/>
          <ac:cxnSpMkLst>
            <pc:docMk/>
            <pc:sldMk cId="1147480841" sldId="258"/>
            <ac:cxnSpMk id="13" creationId="{0C888AC2-659D-4F3C-99AF-52C7839B9AFB}"/>
          </ac:cxnSpMkLst>
        </pc:cxnChg>
        <pc:cxnChg chg="add mod">
          <ac:chgData name="Antonio Osamu Katagiri Tanaka" userId="2c28225e-d492-4964-8551-1b0a3c65dda0" providerId="ADAL" clId="{CDFD7FEA-D9A2-484B-A8F0-68196414CA17}" dt="2020-05-08T12:44:28.638" v="796" actId="1076"/>
          <ac:cxnSpMkLst>
            <pc:docMk/>
            <pc:sldMk cId="1147480841" sldId="258"/>
            <ac:cxnSpMk id="14" creationId="{4FEE2CBF-1F56-494A-8193-46D6E8E97D1A}"/>
          </ac:cxnSpMkLst>
        </pc:cxnChg>
      </pc:sldChg>
      <pc:sldChg chg="delSp modSp add del mod">
        <pc:chgData name="Antonio Osamu Katagiri Tanaka" userId="2c28225e-d492-4964-8551-1b0a3c65dda0" providerId="ADAL" clId="{CDFD7FEA-D9A2-484B-A8F0-68196414CA17}" dt="2020-05-20T17:33:49.603" v="2062" actId="1076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DFD7FEA-D9A2-484B-A8F0-68196414CA17}" dt="2020-05-20T17:33:49.603" v="2062" actId="1076"/>
          <ac:spMkLst>
            <pc:docMk/>
            <pc:sldMk cId="4056039362" sldId="260"/>
            <ac:spMk id="15" creationId="{7A422CD3-C2AE-413E-8611-51957AA3142E}"/>
          </ac:spMkLst>
        </pc:spChg>
        <pc:spChg chg="del">
          <ac:chgData name="Antonio Osamu Katagiri Tanaka" userId="2c28225e-d492-4964-8551-1b0a3c65dda0" providerId="ADAL" clId="{CDFD7FEA-D9A2-484B-A8F0-68196414CA17}" dt="2020-05-20T17:33:37.919" v="2059" actId="478"/>
          <ac:spMkLst>
            <pc:docMk/>
            <pc:sldMk cId="4056039362" sldId="260"/>
            <ac:spMk id="17" creationId="{80D77DFE-8AC0-4118-AE4E-3F6A3D1917E2}"/>
          </ac:spMkLst>
        </pc:spChg>
        <pc:cxnChg chg="mod">
          <ac:chgData name="Antonio Osamu Katagiri Tanaka" userId="2c28225e-d492-4964-8551-1b0a3c65dda0" providerId="ADAL" clId="{CDFD7FEA-D9A2-484B-A8F0-68196414CA17}" dt="2020-05-20T17:33:49.603" v="2062" actId="1076"/>
          <ac:cxnSpMkLst>
            <pc:docMk/>
            <pc:sldMk cId="4056039362" sldId="260"/>
            <ac:cxnSpMk id="48" creationId="{7AF032B1-482B-44AD-917D-BB30C6059074}"/>
          </ac:cxnSpMkLst>
        </pc:cxnChg>
        <pc:cxnChg chg="del mod">
          <ac:chgData name="Antonio Osamu Katagiri Tanaka" userId="2c28225e-d492-4964-8551-1b0a3c65dda0" providerId="ADAL" clId="{CDFD7FEA-D9A2-484B-A8F0-68196414CA17}" dt="2020-05-20T17:33:39.996" v="2060" actId="478"/>
          <ac:cxnSpMkLst>
            <pc:docMk/>
            <pc:sldMk cId="4056039362" sldId="260"/>
            <ac:cxnSpMk id="51" creationId="{BA3289E9-8AF9-41DB-8D79-03FF2B000DC9}"/>
          </ac:cxnSpMkLst>
        </pc:cxnChg>
      </pc:sldChg>
      <pc:sldChg chg="addSp modTransition">
        <pc:chgData name="Antonio Osamu Katagiri Tanaka" userId="2c28225e-d492-4964-8551-1b0a3c65dda0" providerId="ADAL" clId="{CDFD7FEA-D9A2-484B-A8F0-68196414CA17}" dt="2020-05-08T14:32:26.139" v="1903"/>
        <pc:sldMkLst>
          <pc:docMk/>
          <pc:sldMk cId="3604131991" sldId="263"/>
        </pc:sldMkLst>
        <pc:picChg chg="add">
          <ac:chgData name="Antonio Osamu Katagiri Tanaka" userId="2c28225e-d492-4964-8551-1b0a3c65dda0" providerId="ADAL" clId="{CDFD7FEA-D9A2-484B-A8F0-68196414CA17}" dt="2020-05-08T14:32:26.139" v="1903"/>
          <ac:picMkLst>
            <pc:docMk/>
            <pc:sldMk cId="3604131991" sldId="263"/>
            <ac:picMk id="5" creationId="{3DEBB10D-0EC1-4CDF-95E7-035829151D62}"/>
          </ac:picMkLst>
        </pc:picChg>
      </pc:sldChg>
      <pc:sldChg chg="addSp">
        <pc:chgData name="Antonio Osamu Katagiri Tanaka" userId="2c28225e-d492-4964-8551-1b0a3c65dda0" providerId="ADAL" clId="{CDFD7FEA-D9A2-484B-A8F0-68196414CA17}" dt="2020-05-08T14:31:17.415" v="1888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DFD7FEA-D9A2-484B-A8F0-68196414CA17}" dt="2020-05-08T14:31:17.415" v="1888"/>
          <ac:picMkLst>
            <pc:docMk/>
            <pc:sldMk cId="4246728971" sldId="269"/>
            <ac:picMk id="5" creationId="{5139F22F-EB5D-4B65-8A9D-4E59613D12E5}"/>
          </ac:picMkLst>
        </pc:picChg>
      </pc:sldChg>
      <pc:sldChg chg="addSp modTransition">
        <pc:chgData name="Antonio Osamu Katagiri Tanaka" userId="2c28225e-d492-4964-8551-1b0a3c65dda0" providerId="ADAL" clId="{CDFD7FEA-D9A2-484B-A8F0-68196414CA17}" dt="2020-05-08T14:41:04.014" v="1989"/>
        <pc:sldMkLst>
          <pc:docMk/>
          <pc:sldMk cId="708711930" sldId="276"/>
        </pc:sldMkLst>
        <pc:picChg chg="add">
          <ac:chgData name="Antonio Osamu Katagiri Tanaka" userId="2c28225e-d492-4964-8551-1b0a3c65dda0" providerId="ADAL" clId="{CDFD7FEA-D9A2-484B-A8F0-68196414CA17}" dt="2020-05-08T14:31:15.810" v="1887"/>
          <ac:picMkLst>
            <pc:docMk/>
            <pc:sldMk cId="708711930" sldId="276"/>
            <ac:picMk id="8" creationId="{3C8828C6-3522-45B3-AA19-CA2166B0974E}"/>
          </ac:picMkLst>
        </pc:picChg>
      </pc:sldChg>
      <pc:sldChg chg="del">
        <pc:chgData name="Antonio Osamu Katagiri Tanaka" userId="2c28225e-d492-4964-8551-1b0a3c65dda0" providerId="ADAL" clId="{CDFD7FEA-D9A2-484B-A8F0-68196414CA17}" dt="2020-05-08T14:10:19.621" v="1587" actId="2696"/>
        <pc:sldMkLst>
          <pc:docMk/>
          <pc:sldMk cId="2232161063" sldId="281"/>
        </pc:sldMkLst>
      </pc:sldChg>
      <pc:sldChg chg="addSp modSp add mod modTransition">
        <pc:chgData name="Antonio Osamu Katagiri Tanaka" userId="2c28225e-d492-4964-8551-1b0a3c65dda0" providerId="ADAL" clId="{CDFD7FEA-D9A2-484B-A8F0-68196414CA17}" dt="2020-05-08T14:32:30.575" v="1904"/>
        <pc:sldMkLst>
          <pc:docMk/>
          <pc:sldMk cId="2753808488" sldId="282"/>
        </pc:sldMkLst>
        <pc:spChg chg="add mod">
          <ac:chgData name="Antonio Osamu Katagiri Tanaka" userId="2c28225e-d492-4964-8551-1b0a3c65dda0" providerId="ADAL" clId="{CDFD7FEA-D9A2-484B-A8F0-68196414CA17}" dt="2020-05-08T14:04:38.811" v="1521" actId="207"/>
          <ac:spMkLst>
            <pc:docMk/>
            <pc:sldMk cId="2753808488" sldId="282"/>
            <ac:spMk id="5" creationId="{D628C31D-2A8D-439F-BB42-3F4F56B0E81A}"/>
          </ac:spMkLst>
        </pc:spChg>
        <pc:picChg chg="add">
          <ac:chgData name="Antonio Osamu Katagiri Tanaka" userId="2c28225e-d492-4964-8551-1b0a3c65dda0" providerId="ADAL" clId="{CDFD7FEA-D9A2-484B-A8F0-68196414CA17}" dt="2020-05-08T14:32:30.575" v="1904"/>
          <ac:picMkLst>
            <pc:docMk/>
            <pc:sldMk cId="2753808488" sldId="282"/>
            <ac:picMk id="7" creationId="{5982317C-07AD-46CF-8203-AF41EBBC17D6}"/>
          </ac:picMkLst>
        </pc:picChg>
      </pc:sldChg>
      <pc:sldChg chg="addSp modSp add mod modTransition">
        <pc:chgData name="Antonio Osamu Katagiri Tanaka" userId="2c28225e-d492-4964-8551-1b0a3c65dda0" providerId="ADAL" clId="{CDFD7FEA-D9A2-484B-A8F0-68196414CA17}" dt="2020-05-20T20:11:13.983" v="2476" actId="1037"/>
        <pc:sldMkLst>
          <pc:docMk/>
          <pc:sldMk cId="252399005" sldId="285"/>
        </pc:sldMkLst>
        <pc:spChg chg="mod">
          <ac:chgData name="Antonio Osamu Katagiri Tanaka" userId="2c28225e-d492-4964-8551-1b0a3c65dda0" providerId="ADAL" clId="{CDFD7FEA-D9A2-484B-A8F0-68196414CA17}" dt="2020-05-20T20:11:13.983" v="2476" actId="1037"/>
          <ac:spMkLst>
            <pc:docMk/>
            <pc:sldMk cId="252399005" sldId="285"/>
            <ac:spMk id="23" creationId="{43F44364-D3C1-4B32-9041-D29069BFF35D}"/>
          </ac:spMkLst>
        </pc:spChg>
        <pc:picChg chg="add">
          <ac:chgData name="Antonio Osamu Katagiri Tanaka" userId="2c28225e-d492-4964-8551-1b0a3c65dda0" providerId="ADAL" clId="{CDFD7FEA-D9A2-484B-A8F0-68196414CA17}" dt="2020-05-08T14:32:10.534" v="1900"/>
          <ac:picMkLst>
            <pc:docMk/>
            <pc:sldMk cId="252399005" sldId="285"/>
            <ac:picMk id="7" creationId="{70A84B99-A600-4E67-91B8-3ACD325B18E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526958826" sldId="291"/>
        </pc:sldMkLst>
        <pc:picChg chg="add">
          <ac:chgData name="Antonio Osamu Katagiri Tanaka" userId="2c28225e-d492-4964-8551-1b0a3c65dda0" providerId="ADAL" clId="{CDFD7FEA-D9A2-484B-A8F0-68196414CA17}" dt="2020-05-08T14:31:54.466" v="1897"/>
          <ac:picMkLst>
            <pc:docMk/>
            <pc:sldMk cId="526958826" sldId="291"/>
            <ac:picMk id="11" creationId="{9638BEC3-415A-4570-B912-73BFA951B47F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630932170" sldId="292"/>
        </pc:sldMkLst>
        <pc:picChg chg="add">
          <ac:chgData name="Antonio Osamu Katagiri Tanaka" userId="2c28225e-d492-4964-8551-1b0a3c65dda0" providerId="ADAL" clId="{CDFD7FEA-D9A2-484B-A8F0-68196414CA17}" dt="2020-05-08T14:32:03.087" v="1898"/>
          <ac:picMkLst>
            <pc:docMk/>
            <pc:sldMk cId="3630932170" sldId="292"/>
            <ac:picMk id="7" creationId="{FE0B9C4C-1201-469C-980E-838724F25DA8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4:16.564" v="1912" actId="1076"/>
        <pc:sldMkLst>
          <pc:docMk/>
          <pc:sldMk cId="3241402584" sldId="294"/>
        </pc:sldMkLst>
        <pc:spChg chg="mod">
          <ac:chgData name="Antonio Osamu Katagiri Tanaka" userId="2c28225e-d492-4964-8551-1b0a3c65dda0" providerId="ADAL" clId="{CDFD7FEA-D9A2-484B-A8F0-68196414CA17}" dt="2020-05-08T14:34:16.564" v="1912" actId="1076"/>
          <ac:spMkLst>
            <pc:docMk/>
            <pc:sldMk cId="3241402584" sldId="294"/>
            <ac:spMk id="15" creationId="{88F9204B-D42E-4229-9CED-BBD170C3732A}"/>
          </ac:spMkLst>
        </pc:spChg>
        <pc:picChg chg="mod">
          <ac:chgData name="Antonio Osamu Katagiri Tanaka" userId="2c28225e-d492-4964-8551-1b0a3c65dda0" providerId="ADAL" clId="{CDFD7FEA-D9A2-484B-A8F0-68196414CA17}" dt="2020-05-08T12:10:26.539" v="411" actId="1076"/>
          <ac:picMkLst>
            <pc:docMk/>
            <pc:sldMk cId="3241402584" sldId="294"/>
            <ac:picMk id="12" creationId="{1C3C964B-A63D-4486-B2E9-80AC82656FCE}"/>
          </ac:picMkLst>
        </pc:picChg>
        <pc:picChg chg="add">
          <ac:chgData name="Antonio Osamu Katagiri Tanaka" userId="2c28225e-d492-4964-8551-1b0a3c65dda0" providerId="ADAL" clId="{CDFD7FEA-D9A2-484B-A8F0-68196414CA17}" dt="2020-05-08T14:29:58.816" v="1871"/>
          <ac:picMkLst>
            <pc:docMk/>
            <pc:sldMk cId="3241402584" sldId="294"/>
            <ac:picMk id="16" creationId="{DAD7FFF1-529B-4BDD-B0D7-7BFA85F6B573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4:04:49.396" v="1522" actId="47"/>
        <pc:sldMkLst>
          <pc:docMk/>
          <pc:sldMk cId="653167617" sldId="295"/>
        </pc:sldMkLst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711378756" sldId="296"/>
        </pc:sldMkLst>
        <pc:picChg chg="add">
          <ac:chgData name="Antonio Osamu Katagiri Tanaka" userId="2c28225e-d492-4964-8551-1b0a3c65dda0" providerId="ADAL" clId="{CDFD7FEA-D9A2-484B-A8F0-68196414CA17}" dt="2020-05-08T14:32:07.378" v="1899"/>
          <ac:picMkLst>
            <pc:docMk/>
            <pc:sldMk cId="1711378756" sldId="296"/>
            <ac:picMk id="5" creationId="{647FC2C5-7F54-4BD4-A2D2-42002D12CB86}"/>
          </ac:picMkLst>
        </pc:picChg>
      </pc:sldChg>
      <pc:sldChg chg="addSp add ord modTransition">
        <pc:chgData name="Antonio Osamu Katagiri Tanaka" userId="2c28225e-d492-4964-8551-1b0a3c65dda0" providerId="ADAL" clId="{CDFD7FEA-D9A2-484B-A8F0-68196414CA17}" dt="2020-05-08T14:41:15.684" v="1992"/>
        <pc:sldMkLst>
          <pc:docMk/>
          <pc:sldMk cId="2832688915" sldId="297"/>
        </pc:sldMkLst>
        <pc:picChg chg="add">
          <ac:chgData name="Antonio Osamu Katagiri Tanaka" userId="2c28225e-d492-4964-8551-1b0a3c65dda0" providerId="ADAL" clId="{CDFD7FEA-D9A2-484B-A8F0-68196414CA17}" dt="2020-05-08T14:31:23.463" v="1889"/>
          <ac:picMkLst>
            <pc:docMk/>
            <pc:sldMk cId="2832688915" sldId="297"/>
            <ac:picMk id="18" creationId="{25865FA5-3763-43FD-8258-C82BDF5B43A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2620973460" sldId="298"/>
        </pc:sldMkLst>
        <pc:picChg chg="add">
          <ac:chgData name="Antonio Osamu Katagiri Tanaka" userId="2c28225e-d492-4964-8551-1b0a3c65dda0" providerId="ADAL" clId="{CDFD7FEA-D9A2-484B-A8F0-68196414CA17}" dt="2020-05-08T14:32:20.885" v="1902"/>
          <ac:picMkLst>
            <pc:docMk/>
            <pc:sldMk cId="2620973460" sldId="298"/>
            <ac:picMk id="5" creationId="{A4CA514D-3200-48D3-8EA3-7F474CF40CCE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225568148" sldId="300"/>
        </pc:sldMkLst>
        <pc:picChg chg="add">
          <ac:chgData name="Antonio Osamu Katagiri Tanaka" userId="2c28225e-d492-4964-8551-1b0a3c65dda0" providerId="ADAL" clId="{CDFD7FEA-D9A2-484B-A8F0-68196414CA17}" dt="2020-05-08T14:31:37.730" v="1892"/>
          <ac:picMkLst>
            <pc:docMk/>
            <pc:sldMk cId="1225568148" sldId="300"/>
            <ac:picMk id="7" creationId="{F3C7FA01-2269-4710-A8DE-3E370FFF7BA4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059916426" sldId="301"/>
        </pc:sldMkLst>
        <pc:picChg chg="add">
          <ac:chgData name="Antonio Osamu Katagiri Tanaka" userId="2c28225e-d492-4964-8551-1b0a3c65dda0" providerId="ADAL" clId="{CDFD7FEA-D9A2-484B-A8F0-68196414CA17}" dt="2020-05-08T14:31:49.073" v="1896"/>
          <ac:picMkLst>
            <pc:docMk/>
            <pc:sldMk cId="3059916426" sldId="301"/>
            <ac:picMk id="14" creationId="{43C92842-A215-4B6C-890F-BCB38ACAC1F7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0:05.769" v="1873"/>
        <pc:sldMkLst>
          <pc:docMk/>
          <pc:sldMk cId="634909366" sldId="302"/>
        </pc:sldMkLst>
        <pc:picChg chg="add">
          <ac:chgData name="Antonio Osamu Katagiri Tanaka" userId="2c28225e-d492-4964-8551-1b0a3c65dda0" providerId="ADAL" clId="{CDFD7FEA-D9A2-484B-A8F0-68196414CA17}" dt="2020-05-08T14:30:05.769" v="1873"/>
          <ac:picMkLst>
            <pc:docMk/>
            <pc:sldMk cId="634909366" sldId="302"/>
            <ac:picMk id="11" creationId="{A1946D49-B62D-4DDD-8EBF-47ACD8D8EE3A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54.305" v="1883"/>
        <pc:sldMkLst>
          <pc:docMk/>
          <pc:sldMk cId="3939535500" sldId="304"/>
        </pc:sldMkLst>
        <pc:spChg chg="mod">
          <ac:chgData name="Antonio Osamu Katagiri Tanaka" userId="2c28225e-d492-4964-8551-1b0a3c65dda0" providerId="ADAL" clId="{CDFD7FEA-D9A2-484B-A8F0-68196414CA17}" dt="2020-05-08T14:02:22.029" v="1509" actId="207"/>
          <ac:spMkLst>
            <pc:docMk/>
            <pc:sldMk cId="3939535500" sldId="304"/>
            <ac:spMk id="14" creationId="{B1FDEF3E-1872-41D3-A841-FBE14801F476}"/>
          </ac:spMkLst>
        </pc:spChg>
        <pc:picChg chg="add">
          <ac:chgData name="Antonio Osamu Katagiri Tanaka" userId="2c28225e-d492-4964-8551-1b0a3c65dda0" providerId="ADAL" clId="{CDFD7FEA-D9A2-484B-A8F0-68196414CA17}" dt="2020-05-08T14:30:54.305" v="1883"/>
          <ac:picMkLst>
            <pc:docMk/>
            <pc:sldMk cId="3939535500" sldId="304"/>
            <ac:picMk id="12" creationId="{92563C30-112F-4114-8420-22C38C137348}"/>
          </ac:picMkLst>
        </pc:picChg>
      </pc:sldChg>
      <pc:sldChg chg="addSp delSp modSp add del mod ord">
        <pc:chgData name="Antonio Osamu Katagiri Tanaka" userId="2c28225e-d492-4964-8551-1b0a3c65dda0" providerId="ADAL" clId="{CDFD7FEA-D9A2-484B-A8F0-68196414CA17}" dt="2020-05-08T14:29:35.377" v="1867"/>
        <pc:sldMkLst>
          <pc:docMk/>
          <pc:sldMk cId="3835031099" sldId="305"/>
        </pc:sldMkLst>
        <pc:spChg chg="mod">
          <ac:chgData name="Antonio Osamu Katagiri Tanaka" userId="2c28225e-d492-4964-8551-1b0a3c65dda0" providerId="ADAL" clId="{CDFD7FEA-D9A2-484B-A8F0-68196414CA17}" dt="2020-05-08T11:31:29.197" v="92" actId="14100"/>
          <ac:spMkLst>
            <pc:docMk/>
            <pc:sldMk cId="3835031099" sldId="305"/>
            <ac:spMk id="2" creationId="{93422223-1E12-48CD-8314-B9186BD9D37F}"/>
          </ac:spMkLst>
        </pc:spChg>
        <pc:spChg chg="mod">
          <ac:chgData name="Antonio Osamu Katagiri Tanaka" userId="2c28225e-d492-4964-8551-1b0a3c65dda0" providerId="ADAL" clId="{CDFD7FEA-D9A2-484B-A8F0-68196414CA17}" dt="2020-05-08T12:09:09.082" v="395" actId="20577"/>
          <ac:spMkLst>
            <pc:docMk/>
            <pc:sldMk cId="3835031099" sldId="305"/>
            <ac:spMk id="6" creationId="{438892A2-F58C-479B-93B3-BDD2A80D348B}"/>
          </ac:spMkLst>
        </pc:spChg>
        <pc:spChg chg="del mod">
          <ac:chgData name="Antonio Osamu Katagiri Tanaka" userId="2c28225e-d492-4964-8551-1b0a3c65dda0" providerId="ADAL" clId="{CDFD7FEA-D9A2-484B-A8F0-68196414CA17}" dt="2020-05-08T12:11:46.615" v="424" actId="478"/>
          <ac:spMkLst>
            <pc:docMk/>
            <pc:sldMk cId="3835031099" sldId="305"/>
            <ac:spMk id="7" creationId="{584182EE-3531-458D-9877-6CBCAAADAF00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3.810" v="353" actId="478"/>
          <ac:spMkLst>
            <pc:docMk/>
            <pc:sldMk cId="3835031099" sldId="305"/>
            <ac:spMk id="10" creationId="{2F401F0F-BB3E-4AB6-B0DE-14A89B6C4923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5.729" v="355" actId="478"/>
          <ac:spMkLst>
            <pc:docMk/>
            <pc:sldMk cId="3835031099" sldId="305"/>
            <ac:spMk id="11" creationId="{7C0AAF94-96E3-4431-9CEF-6318E4C2DC8D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4.886" v="354" actId="478"/>
          <ac:spMkLst>
            <pc:docMk/>
            <pc:sldMk cId="3835031099" sldId="305"/>
            <ac:spMk id="12" creationId="{0C01A959-D406-474D-B887-81000C76F724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7.051" v="356" actId="478"/>
          <ac:spMkLst>
            <pc:docMk/>
            <pc:sldMk cId="3835031099" sldId="305"/>
            <ac:spMk id="13" creationId="{F91D2934-9D1A-4086-B75F-AB7B912A86FB}"/>
          </ac:spMkLst>
        </pc:spChg>
        <pc:spChg chg="mod">
          <ac:chgData name="Antonio Osamu Katagiri Tanaka" userId="2c28225e-d492-4964-8551-1b0a3c65dda0" providerId="ADAL" clId="{CDFD7FEA-D9A2-484B-A8F0-68196414CA17}" dt="2020-05-08T12:34:53.688" v="656" actId="207"/>
          <ac:spMkLst>
            <pc:docMk/>
            <pc:sldMk cId="3835031099" sldId="305"/>
            <ac:spMk id="14" creationId="{B1FDEF3E-1872-41D3-A841-FBE14801F476}"/>
          </ac:spMkLst>
        </pc:spChg>
        <pc:spChg chg="del mod topLvl">
          <ac:chgData name="Antonio Osamu Katagiri Tanaka" userId="2c28225e-d492-4964-8551-1b0a3c65dda0" providerId="ADAL" clId="{CDFD7FEA-D9A2-484B-A8F0-68196414CA17}" dt="2020-05-08T12:07:45.772" v="348" actId="478"/>
          <ac:spMkLst>
            <pc:docMk/>
            <pc:sldMk cId="3835031099" sldId="305"/>
            <ac:spMk id="15" creationId="{41173CBB-9243-4362-BEF8-074F43DC2BCA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5" creationId="{289D885F-770B-44CD-8264-A32CCA01854B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7" creationId="{392C1111-10DD-4563-BE04-8C78BCA4B04D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8" creationId="{3EAA83D0-8FE5-4A29-8D1A-955FEA358FD6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9" creationId="{9801429D-8D20-4217-BCF8-DD9BF0B96D92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30" creationId="{7BE1065B-F994-4769-AF53-DB40C98C283E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31" creationId="{31B8FF31-55A5-4140-BD71-85BC2B905C28}"/>
          </ac:spMkLst>
        </pc:spChg>
        <pc:grpChg chg="add del mod">
          <ac:chgData name="Antonio Osamu Katagiri Tanaka" userId="2c28225e-d492-4964-8551-1b0a3c65dda0" providerId="ADAL" clId="{CDFD7FEA-D9A2-484B-A8F0-68196414CA17}" dt="2020-05-08T12:07:41.851" v="347" actId="165"/>
          <ac:grpSpMkLst>
            <pc:docMk/>
            <pc:sldMk cId="3835031099" sldId="305"/>
            <ac:grpSpMk id="8" creationId="{E430C499-D9B0-4F5A-AE2D-F314C173E611}"/>
          </ac:grpSpMkLst>
        </pc:grpChg>
        <pc:grpChg chg="mod topLvl">
          <ac:chgData name="Antonio Osamu Katagiri Tanaka" userId="2c28225e-d492-4964-8551-1b0a3c65dda0" providerId="ADAL" clId="{CDFD7FEA-D9A2-484B-A8F0-68196414CA17}" dt="2020-05-08T12:33:48.185" v="639" actId="1036"/>
          <ac:grpSpMkLst>
            <pc:docMk/>
            <pc:sldMk cId="3835031099" sldId="305"/>
            <ac:grpSpMk id="9" creationId="{07B535AC-A498-4806-B839-E23F090CDD8E}"/>
          </ac:grpSpMkLst>
        </pc:grpChg>
        <pc:picChg chg="add mod">
          <ac:chgData name="Antonio Osamu Katagiri Tanaka" userId="2c28225e-d492-4964-8551-1b0a3c65dda0" providerId="ADAL" clId="{CDFD7FEA-D9A2-484B-A8F0-68196414CA17}" dt="2020-05-08T12:33:44.386" v="635" actId="1076"/>
          <ac:picMkLst>
            <pc:docMk/>
            <pc:sldMk cId="3835031099" sldId="305"/>
            <ac:picMk id="4" creationId="{BC1E0842-BBDA-4F74-8386-0BC4D6F74264}"/>
          </ac:picMkLst>
        </pc:picChg>
        <pc:picChg chg="add del mod">
          <ac:chgData name="Antonio Osamu Katagiri Tanaka" userId="2c28225e-d492-4964-8551-1b0a3c65dda0" providerId="ADAL" clId="{CDFD7FEA-D9A2-484B-A8F0-68196414CA17}" dt="2020-05-08T12:32:05.573" v="604" actId="478"/>
          <ac:picMkLst>
            <pc:docMk/>
            <pc:sldMk cId="3835031099" sldId="305"/>
            <ac:picMk id="5" creationId="{DA7977E5-62A4-40CA-B611-4B4189A4171B}"/>
          </ac:picMkLst>
        </pc:picChg>
        <pc:picChg chg="add mod">
          <ac:chgData name="Antonio Osamu Katagiri Tanaka" userId="2c28225e-d492-4964-8551-1b0a3c65dda0" providerId="ADAL" clId="{CDFD7FEA-D9A2-484B-A8F0-68196414CA17}" dt="2020-05-08T12:33:56.309" v="641" actId="14100"/>
          <ac:picMkLst>
            <pc:docMk/>
            <pc:sldMk cId="3835031099" sldId="305"/>
            <ac:picMk id="24" creationId="{715D1976-E54D-41C3-BA6F-468A5A057B1F}"/>
          </ac:picMkLst>
        </pc:picChg>
        <pc:picChg chg="add mod">
          <ac:chgData name="Antonio Osamu Katagiri Tanaka" userId="2c28225e-d492-4964-8551-1b0a3c65dda0" providerId="ADAL" clId="{CDFD7FEA-D9A2-484B-A8F0-68196414CA17}" dt="2020-05-08T12:33:33.613" v="632" actId="1076"/>
          <ac:picMkLst>
            <pc:docMk/>
            <pc:sldMk cId="3835031099" sldId="305"/>
            <ac:picMk id="26" creationId="{DEDBFBE7-7AF3-4BE4-9714-106ABD774A1B}"/>
          </ac:picMkLst>
        </pc:picChg>
        <pc:picChg chg="add mod">
          <ac:chgData name="Antonio Osamu Katagiri Tanaka" userId="2c28225e-d492-4964-8551-1b0a3c65dda0" providerId="ADAL" clId="{CDFD7FEA-D9A2-484B-A8F0-68196414CA17}" dt="2020-05-08T12:38:15.598" v="661" actId="1076"/>
          <ac:picMkLst>
            <pc:docMk/>
            <pc:sldMk cId="3835031099" sldId="305"/>
            <ac:picMk id="32" creationId="{539E40AD-F633-4D33-AF76-56B8A9927E85}"/>
          </ac:picMkLst>
        </pc:picChg>
        <pc:picChg chg="add">
          <ac:chgData name="Antonio Osamu Katagiri Tanaka" userId="2c28225e-d492-4964-8551-1b0a3c65dda0" providerId="ADAL" clId="{CDFD7FEA-D9A2-484B-A8F0-68196414CA17}" dt="2020-05-08T14:29:35.377" v="1867"/>
          <ac:picMkLst>
            <pc:docMk/>
            <pc:sldMk cId="3835031099" sldId="305"/>
            <ac:picMk id="37" creationId="{7BD8987A-11B7-4B56-B8B7-4C5FEB2F4264}"/>
          </ac:picMkLst>
        </pc:picChg>
        <pc:picChg chg="del">
          <ac:chgData name="Antonio Osamu Katagiri Tanaka" userId="2c28225e-d492-4964-8551-1b0a3c65dda0" providerId="ADAL" clId="{CDFD7FEA-D9A2-484B-A8F0-68196414CA17}" dt="2020-05-08T12:06:17.983" v="341" actId="478"/>
          <ac:picMkLst>
            <pc:docMk/>
            <pc:sldMk cId="3835031099" sldId="305"/>
            <ac:picMk id="3076" creationId="{FECC27C6-CFB6-4179-9E14-DE6A7473E86D}"/>
          </ac:picMkLst>
        </pc:picChg>
        <pc:cxnChg chg="add mod">
          <ac:chgData name="Antonio Osamu Katagiri Tanaka" userId="2c28225e-d492-4964-8551-1b0a3c65dda0" providerId="ADAL" clId="{CDFD7FEA-D9A2-484B-A8F0-68196414CA17}" dt="2020-05-08T12:38:40.177" v="664" actId="14100"/>
          <ac:cxnSpMkLst>
            <pc:docMk/>
            <pc:sldMk cId="3835031099" sldId="305"/>
            <ac:cxnSpMk id="34" creationId="{19ED8083-4A03-4CA1-8CE7-BD6537636B3B}"/>
          </ac:cxnSpMkLst>
        </pc:cxn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066905144" sldId="306"/>
        </pc:sldMkLst>
        <pc:picChg chg="add">
          <ac:chgData name="Antonio Osamu Katagiri Tanaka" userId="2c28225e-d492-4964-8551-1b0a3c65dda0" providerId="ADAL" clId="{CDFD7FEA-D9A2-484B-A8F0-68196414CA17}" dt="2020-05-08T14:31:32.147" v="1891"/>
          <ac:picMkLst>
            <pc:docMk/>
            <pc:sldMk cId="3066905144" sldId="306"/>
            <ac:picMk id="10" creationId="{6AB30843-CD7E-4A3E-8796-8995D6B668EC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50.457" v="1870"/>
        <pc:sldMkLst>
          <pc:docMk/>
          <pc:sldMk cId="1782516080" sldId="308"/>
        </pc:sldMkLst>
        <pc:picChg chg="add">
          <ac:chgData name="Antonio Osamu Katagiri Tanaka" userId="2c28225e-d492-4964-8551-1b0a3c65dda0" providerId="ADAL" clId="{CDFD7FEA-D9A2-484B-A8F0-68196414CA17}" dt="2020-05-08T14:29:50.457" v="1870"/>
          <ac:picMkLst>
            <pc:docMk/>
            <pc:sldMk cId="1782516080" sldId="308"/>
            <ac:picMk id="10" creationId="{22B9F630-6A6B-4D75-A63C-8776C9438069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924995380" sldId="309"/>
        </pc:sldMkLst>
        <pc:picChg chg="add">
          <ac:chgData name="Antonio Osamu Katagiri Tanaka" userId="2c28225e-d492-4964-8551-1b0a3c65dda0" providerId="ADAL" clId="{CDFD7FEA-D9A2-484B-A8F0-68196414CA17}" dt="2020-05-08T14:32:15.424" v="1901"/>
          <ac:picMkLst>
            <pc:docMk/>
            <pc:sldMk cId="924995380" sldId="309"/>
            <ac:picMk id="18" creationId="{F89E6CD2-FCDB-427E-B74D-86AC74C4FA6A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12.351" v="1874"/>
        <pc:sldMkLst>
          <pc:docMk/>
          <pc:sldMk cId="946643961" sldId="310"/>
        </pc:sldMkLst>
        <pc:spChg chg="mod">
          <ac:chgData name="Antonio Osamu Katagiri Tanaka" userId="2c28225e-d492-4964-8551-1b0a3c65dda0" providerId="ADAL" clId="{CDFD7FEA-D9A2-484B-A8F0-68196414CA17}" dt="2020-05-08T11:24:07.300" v="61"/>
          <ac:spMkLst>
            <pc:docMk/>
            <pc:sldMk cId="946643961" sldId="310"/>
            <ac:spMk id="16" creationId="{C7F05A36-A279-491B-A703-E9C205DAC23A}"/>
          </ac:spMkLst>
        </pc:spChg>
        <pc:picChg chg="add">
          <ac:chgData name="Antonio Osamu Katagiri Tanaka" userId="2c28225e-d492-4964-8551-1b0a3c65dda0" providerId="ADAL" clId="{CDFD7FEA-D9A2-484B-A8F0-68196414CA17}" dt="2020-05-08T14:30:12.351" v="1874"/>
          <ac:picMkLst>
            <pc:docMk/>
            <pc:sldMk cId="946643961" sldId="310"/>
            <ac:picMk id="9" creationId="{5A0DA53A-C739-4539-B895-4D4550152308}"/>
          </ac:picMkLst>
        </pc:picChg>
        <pc:cxnChg chg="mod">
          <ac:chgData name="Antonio Osamu Katagiri Tanaka" userId="2c28225e-d492-4964-8551-1b0a3c65dda0" providerId="ADAL" clId="{CDFD7FEA-D9A2-484B-A8F0-68196414CA17}" dt="2020-05-08T11:23:53.419" v="45" actId="20577"/>
          <ac:cxnSpMkLst>
            <pc:docMk/>
            <pc:sldMk cId="946643961" sldId="310"/>
            <ac:cxnSpMk id="18" creationId="{9D3E7CA4-8912-4EAA-9E81-A1E798092DB8}"/>
          </ac:cxnSpMkLst>
        </pc:cxnChg>
      </pc:sldChg>
      <pc:sldChg chg="addSp delSp modSp add mod ord">
        <pc:chgData name="Antonio Osamu Katagiri Tanaka" userId="2c28225e-d492-4964-8551-1b0a3c65dda0" providerId="ADAL" clId="{CDFD7FEA-D9A2-484B-A8F0-68196414CA17}" dt="2020-05-20T17:36:14.611" v="2078" actId="692"/>
        <pc:sldMkLst>
          <pc:docMk/>
          <pc:sldMk cId="329559409" sldId="311"/>
        </pc:sldMkLst>
        <pc:spChg chg="mod">
          <ac:chgData name="Antonio Osamu Katagiri Tanaka" userId="2c28225e-d492-4964-8551-1b0a3c65dda0" providerId="ADAL" clId="{CDFD7FEA-D9A2-484B-A8F0-68196414CA17}" dt="2020-05-08T14:16:32.284" v="1626" actId="1076"/>
          <ac:spMkLst>
            <pc:docMk/>
            <pc:sldMk cId="329559409" sldId="311"/>
            <ac:spMk id="2" creationId="{5DB9BFE7-AE55-4CA7-A374-22E243AB29A5}"/>
          </ac:spMkLst>
        </pc:spChg>
        <pc:spChg chg="add mod">
          <ac:chgData name="Antonio Osamu Katagiri Tanaka" userId="2c28225e-d492-4964-8551-1b0a3c65dda0" providerId="ADAL" clId="{CDFD7FEA-D9A2-484B-A8F0-68196414CA17}" dt="2020-05-20T17:36:14.611" v="2078" actId="692"/>
          <ac:spMkLst>
            <pc:docMk/>
            <pc:sldMk cId="329559409" sldId="311"/>
            <ac:spMk id="4" creationId="{481E20A8-5968-4917-ABBE-E675759E2B4B}"/>
          </ac:spMkLst>
        </pc:spChg>
        <pc:spChg chg="add mod">
          <ac:chgData name="Antonio Osamu Katagiri Tanaka" userId="2c28225e-d492-4964-8551-1b0a3c65dda0" providerId="ADAL" clId="{CDFD7FEA-D9A2-484B-A8F0-68196414CA17}" dt="2020-05-08T14:18:13.192" v="1662" actId="20577"/>
          <ac:spMkLst>
            <pc:docMk/>
            <pc:sldMk cId="329559409" sldId="311"/>
            <ac:spMk id="21" creationId="{82B31B1F-22F9-4094-8E55-7C37232269FB}"/>
          </ac:spMkLst>
        </pc:spChg>
        <pc:spChg chg="add mod">
          <ac:chgData name="Antonio Osamu Katagiri Tanaka" userId="2c28225e-d492-4964-8551-1b0a3c65dda0" providerId="ADAL" clId="{CDFD7FEA-D9A2-484B-A8F0-68196414CA17}" dt="2020-05-08T14:22:06.191" v="1799" actId="1037"/>
          <ac:spMkLst>
            <pc:docMk/>
            <pc:sldMk cId="329559409" sldId="311"/>
            <ac:spMk id="22" creationId="{229881CF-E72C-4FA9-98BC-855733BB9507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55" creationId="{706B3048-BBBB-480B-8FA9-C983947B0D1E}"/>
          </ac:spMkLst>
        </pc:spChg>
        <pc:picChg chg="add mod">
          <ac:chgData name="Antonio Osamu Katagiri Tanaka" userId="2c28225e-d492-4964-8551-1b0a3c65dda0" providerId="ADAL" clId="{CDFD7FEA-D9A2-484B-A8F0-68196414CA17}" dt="2020-05-20T17:35:12.468" v="2064" actId="1076"/>
          <ac:picMkLst>
            <pc:docMk/>
            <pc:sldMk cId="329559409" sldId="311"/>
            <ac:picMk id="3" creationId="{7247761E-D704-4733-8C67-F2DE2BD11344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5" creationId="{FBA33650-B48B-48D9-8500-5E586641ACC4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8" creationId="{74EF0EA1-9444-4684-81D1-198E050F34DC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0" creationId="{E2A20ADE-ED90-4276-874B-2147E761DC89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2" creationId="{142C86EF-F5EB-4437-ACAB-5A3CD3E0BD90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5" creationId="{1C0570E2-018B-4889-9DD5-44132FB186EE}"/>
          </ac:picMkLst>
        </pc:picChg>
        <pc:picChg chg="add">
          <ac:chgData name="Antonio Osamu Katagiri Tanaka" userId="2c28225e-d492-4964-8551-1b0a3c65dda0" providerId="ADAL" clId="{CDFD7FEA-D9A2-484B-A8F0-68196414CA17}" dt="2020-05-08T14:30:27.843" v="1878"/>
          <ac:picMkLst>
            <pc:docMk/>
            <pc:sldMk cId="329559409" sldId="311"/>
            <ac:picMk id="24" creationId="{26D00994-7071-454C-A6E6-E6A78CC493BD}"/>
          </ac:picMkLst>
        </pc:picChg>
        <pc:picChg chg="mod">
          <ac:chgData name="Antonio Osamu Katagiri Tanaka" userId="2c28225e-d492-4964-8551-1b0a3c65dda0" providerId="ADAL" clId="{CDFD7FEA-D9A2-484B-A8F0-68196414CA17}" dt="2020-05-08T14:16:09.897" v="1623" actId="1076"/>
          <ac:picMkLst>
            <pc:docMk/>
            <pc:sldMk cId="329559409" sldId="311"/>
            <ac:picMk id="38" creationId="{CB9EB405-2E3E-42C3-A6DC-F4371CA4767E}"/>
          </ac:picMkLst>
        </pc:picChg>
        <pc:picChg chg="mod">
          <ac:chgData name="Antonio Osamu Katagiri Tanaka" userId="2c28225e-d492-4964-8551-1b0a3c65dda0" providerId="ADAL" clId="{CDFD7FEA-D9A2-484B-A8F0-68196414CA17}" dt="2020-05-08T14:16:59.867" v="1630" actId="1076"/>
          <ac:picMkLst>
            <pc:docMk/>
            <pc:sldMk cId="329559409" sldId="311"/>
            <ac:picMk id="39" creationId="{9B67BDF8-6497-4CFA-985A-A4A98C8526C4}"/>
          </ac:picMkLst>
        </pc:picChg>
        <pc:picChg chg="mod">
          <ac:chgData name="Antonio Osamu Katagiri Tanaka" userId="2c28225e-d492-4964-8551-1b0a3c65dda0" providerId="ADAL" clId="{CDFD7FEA-D9A2-484B-A8F0-68196414CA17}" dt="2020-05-08T14:16:49.236" v="1628" actId="1076"/>
          <ac:picMkLst>
            <pc:docMk/>
            <pc:sldMk cId="329559409" sldId="311"/>
            <ac:picMk id="40" creationId="{F2C977AA-5FA7-4357-91C1-D7CFB790F658}"/>
          </ac:picMkLst>
        </pc:picChg>
        <pc:picChg chg="mod">
          <ac:chgData name="Antonio Osamu Katagiri Tanaka" userId="2c28225e-d492-4964-8551-1b0a3c65dda0" providerId="ADAL" clId="{CDFD7FEA-D9A2-484B-A8F0-68196414CA17}" dt="2020-05-08T14:16:26.872" v="1624" actId="1076"/>
          <ac:picMkLst>
            <pc:docMk/>
            <pc:sldMk cId="329559409" sldId="311"/>
            <ac:picMk id="43" creationId="{D2F1355A-65EE-4CC5-A7C5-149B191FB7EA}"/>
          </ac:picMkLst>
        </pc:picChg>
        <pc:picChg chg="mod">
          <ac:chgData name="Antonio Osamu Katagiri Tanaka" userId="2c28225e-d492-4964-8551-1b0a3c65dda0" providerId="ADAL" clId="{CDFD7FEA-D9A2-484B-A8F0-68196414CA17}" dt="2020-05-08T14:16:55.594" v="1629" actId="1076"/>
          <ac:picMkLst>
            <pc:docMk/>
            <pc:sldMk cId="329559409" sldId="311"/>
            <ac:picMk id="51" creationId="{8ACAAD74-F8AF-404F-9216-067F4FEB63F5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53" creationId="{E606F77A-E223-4207-99E1-F26CF49CE965}"/>
          </ac:picMkLst>
        </pc:picChg>
        <pc:picChg chg="mod">
          <ac:chgData name="Antonio Osamu Katagiri Tanaka" userId="2c28225e-d492-4964-8551-1b0a3c65dda0" providerId="ADAL" clId="{CDFD7FEA-D9A2-484B-A8F0-68196414CA17}" dt="2020-05-08T14:16:40.575" v="1627" actId="1076"/>
          <ac:picMkLst>
            <pc:docMk/>
            <pc:sldMk cId="329559409" sldId="311"/>
            <ac:picMk id="54" creationId="{DE0C2057-B0C1-406C-9F3B-8C117D5B0C55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29.391" v="1865"/>
        <pc:sldMkLst>
          <pc:docMk/>
          <pc:sldMk cId="3842560658" sldId="312"/>
        </pc:sldMkLst>
        <pc:picChg chg="add">
          <ac:chgData name="Antonio Osamu Katagiri Tanaka" userId="2c28225e-d492-4964-8551-1b0a3c65dda0" providerId="ADAL" clId="{CDFD7FEA-D9A2-484B-A8F0-68196414CA17}" dt="2020-05-08T14:29:29.391" v="1865"/>
          <ac:picMkLst>
            <pc:docMk/>
            <pc:sldMk cId="3842560658" sldId="312"/>
            <ac:picMk id="5" creationId="{E80A3786-ACCF-4CE5-990B-2C6478105EB8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46.893" v="1869"/>
        <pc:sldMkLst>
          <pc:docMk/>
          <pc:sldMk cId="157423676" sldId="313"/>
        </pc:sldMkLst>
        <pc:picChg chg="add">
          <ac:chgData name="Antonio Osamu Katagiri Tanaka" userId="2c28225e-d492-4964-8551-1b0a3c65dda0" providerId="ADAL" clId="{CDFD7FEA-D9A2-484B-A8F0-68196414CA17}" dt="2020-05-08T14:29:46.893" v="1869"/>
          <ac:picMkLst>
            <pc:docMk/>
            <pc:sldMk cId="157423676" sldId="313"/>
            <ac:picMk id="5" creationId="{30666A10-3DD1-4519-9906-926A0CA60203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4:27.351" v="1915" actId="1076"/>
        <pc:sldMkLst>
          <pc:docMk/>
          <pc:sldMk cId="3221556411" sldId="314"/>
        </pc:sldMkLst>
        <pc:spChg chg="add mod">
          <ac:chgData name="Antonio Osamu Katagiri Tanaka" userId="2c28225e-d492-4964-8551-1b0a3c65dda0" providerId="ADAL" clId="{CDFD7FEA-D9A2-484B-A8F0-68196414CA17}" dt="2020-05-08T14:34:27.351" v="1915" actId="1076"/>
          <ac:spMkLst>
            <pc:docMk/>
            <pc:sldMk cId="3221556411" sldId="314"/>
            <ac:spMk id="12" creationId="{80B86473-74E8-4BC7-8149-6E0E54035876}"/>
          </ac:spMkLst>
        </pc:spChg>
        <pc:picChg chg="add">
          <ac:chgData name="Antonio Osamu Katagiri Tanaka" userId="2c28225e-d492-4964-8551-1b0a3c65dda0" providerId="ADAL" clId="{CDFD7FEA-D9A2-484B-A8F0-68196414CA17}" dt="2020-05-08T14:30:02.049" v="1872"/>
          <ac:picMkLst>
            <pc:docMk/>
            <pc:sldMk cId="3221556411" sldId="314"/>
            <ac:picMk id="16" creationId="{962300F1-B139-4535-B482-F6CA5643B44A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0:29.702" v="1879"/>
        <pc:sldMkLst>
          <pc:docMk/>
          <pc:sldMk cId="3695665435" sldId="315"/>
        </pc:sldMkLst>
        <pc:picChg chg="add">
          <ac:chgData name="Antonio Osamu Katagiri Tanaka" userId="2c28225e-d492-4964-8551-1b0a3c65dda0" providerId="ADAL" clId="{CDFD7FEA-D9A2-484B-A8F0-68196414CA17}" dt="2020-05-08T14:30:29.702" v="1879"/>
          <ac:picMkLst>
            <pc:docMk/>
            <pc:sldMk cId="3695665435" sldId="315"/>
            <ac:picMk id="5" creationId="{2002BA67-96EF-49F8-A478-BC4DD21874F4}"/>
          </ac:picMkLst>
        </pc:picChg>
      </pc:sldChg>
      <pc:sldChg chg="addSp delSp modSp add mod ord">
        <pc:chgData name="Antonio Osamu Katagiri Tanaka" userId="2c28225e-d492-4964-8551-1b0a3c65dda0" providerId="ADAL" clId="{CDFD7FEA-D9A2-484B-A8F0-68196414CA17}" dt="2020-05-08T14:30:57.435" v="1884"/>
        <pc:sldMkLst>
          <pc:docMk/>
          <pc:sldMk cId="2252776116" sldId="317"/>
        </pc:sldMkLst>
        <pc:spChg chg="mod">
          <ac:chgData name="Antonio Osamu Katagiri Tanaka" userId="2c28225e-d492-4964-8551-1b0a3c65dda0" providerId="ADAL" clId="{CDFD7FEA-D9A2-484B-A8F0-68196414CA17}" dt="2020-05-08T14:00:12.248" v="1493" actId="1076"/>
          <ac:spMkLst>
            <pc:docMk/>
            <pc:sldMk cId="2252776116" sldId="317"/>
            <ac:spMk id="13" creationId="{A8C8981C-24DC-4FE9-817D-D94A6638B76A}"/>
          </ac:spMkLst>
        </pc:spChg>
        <pc:spChg chg="mod">
          <ac:chgData name="Antonio Osamu Katagiri Tanaka" userId="2c28225e-d492-4964-8551-1b0a3c65dda0" providerId="ADAL" clId="{CDFD7FEA-D9A2-484B-A8F0-68196414CA17}" dt="2020-05-08T14:00:07.841" v="1492" actId="1076"/>
          <ac:spMkLst>
            <pc:docMk/>
            <pc:sldMk cId="2252776116" sldId="317"/>
            <ac:spMk id="14" creationId="{69FA8031-578C-4A17-A8BA-5CA6A8E8FC5D}"/>
          </ac:spMkLst>
        </pc:spChg>
        <pc:spChg chg="mod">
          <ac:chgData name="Antonio Osamu Katagiri Tanaka" userId="2c28225e-d492-4964-8551-1b0a3c65dda0" providerId="ADAL" clId="{CDFD7FEA-D9A2-484B-A8F0-68196414CA17}" dt="2020-05-08T13:59:59.134" v="1490" actId="1076"/>
          <ac:spMkLst>
            <pc:docMk/>
            <pc:sldMk cId="2252776116" sldId="317"/>
            <ac:spMk id="17" creationId="{A7984470-E330-45B5-8A31-CD5D078BC13D}"/>
          </ac:spMkLst>
        </pc:spChg>
        <pc:spChg chg="mod">
          <ac:chgData name="Antonio Osamu Katagiri Tanaka" userId="2c28225e-d492-4964-8551-1b0a3c65dda0" providerId="ADAL" clId="{CDFD7FEA-D9A2-484B-A8F0-68196414CA17}" dt="2020-05-08T14:00:03.880" v="1491" actId="1076"/>
          <ac:spMkLst>
            <pc:docMk/>
            <pc:sldMk cId="2252776116" sldId="317"/>
            <ac:spMk id="18" creationId="{30AE69D5-7E36-4F40-A02D-0173A682C7E2}"/>
          </ac:spMkLst>
        </pc:spChg>
        <pc:picChg chg="del mod">
          <ac:chgData name="Antonio Osamu Katagiri Tanaka" userId="2c28225e-d492-4964-8551-1b0a3c65dda0" providerId="ADAL" clId="{CDFD7FEA-D9A2-484B-A8F0-68196414CA17}" dt="2020-05-08T12:51:47.420" v="815" actId="478"/>
          <ac:picMkLst>
            <pc:docMk/>
            <pc:sldMk cId="2252776116" sldId="317"/>
            <ac:picMk id="3" creationId="{7BA5240E-61A8-4FDC-AD11-9C66858E6119}"/>
          </ac:picMkLst>
        </pc:picChg>
        <pc:picChg chg="add mod ord">
          <ac:chgData name="Antonio Osamu Katagiri Tanaka" userId="2c28225e-d492-4964-8551-1b0a3c65dda0" providerId="ADAL" clId="{CDFD7FEA-D9A2-484B-A8F0-68196414CA17}" dt="2020-05-08T13:59:47.406" v="1489" actId="1076"/>
          <ac:picMkLst>
            <pc:docMk/>
            <pc:sldMk cId="2252776116" sldId="317"/>
            <ac:picMk id="5" creationId="{9030F5FC-4967-47E7-919D-8AA33A0E4A28}"/>
          </ac:picMkLst>
        </pc:picChg>
        <pc:picChg chg="del">
          <ac:chgData name="Antonio Osamu Katagiri Tanaka" userId="2c28225e-d492-4964-8551-1b0a3c65dda0" providerId="ADAL" clId="{CDFD7FEA-D9A2-484B-A8F0-68196414CA17}" dt="2020-05-08T12:50:43.089" v="804" actId="478"/>
          <ac:picMkLst>
            <pc:docMk/>
            <pc:sldMk cId="2252776116" sldId="317"/>
            <ac:picMk id="6" creationId="{E779AA55-A5C6-4EAB-86B4-235F767288A6}"/>
          </ac:picMkLst>
        </pc:picChg>
        <pc:picChg chg="add mod ord">
          <ac:chgData name="Antonio Osamu Katagiri Tanaka" userId="2c28225e-d492-4964-8551-1b0a3c65dda0" providerId="ADAL" clId="{CDFD7FEA-D9A2-484B-A8F0-68196414CA17}" dt="2020-05-08T13:59:04.315" v="1481" actId="14100"/>
          <ac:picMkLst>
            <pc:docMk/>
            <pc:sldMk cId="2252776116" sldId="317"/>
            <ac:picMk id="8" creationId="{405A7BC4-2D8F-432E-B788-17674E1AA901}"/>
          </ac:picMkLst>
        </pc:picChg>
        <pc:picChg chg="del mod">
          <ac:chgData name="Antonio Osamu Katagiri Tanaka" userId="2c28225e-d492-4964-8551-1b0a3c65dda0" providerId="ADAL" clId="{CDFD7FEA-D9A2-484B-A8F0-68196414CA17}" dt="2020-05-08T12:52:55.743" v="824" actId="478"/>
          <ac:picMkLst>
            <pc:docMk/>
            <pc:sldMk cId="2252776116" sldId="317"/>
            <ac:picMk id="9" creationId="{EFEA745D-18C2-4B51-9E30-0ABC906A8F74}"/>
          </ac:picMkLst>
        </pc:picChg>
        <pc:picChg chg="del">
          <ac:chgData name="Antonio Osamu Katagiri Tanaka" userId="2c28225e-d492-4964-8551-1b0a3c65dda0" providerId="ADAL" clId="{CDFD7FEA-D9A2-484B-A8F0-68196414CA17}" dt="2020-05-08T12:54:06.573" v="832" actId="478"/>
          <ac:picMkLst>
            <pc:docMk/>
            <pc:sldMk cId="2252776116" sldId="317"/>
            <ac:picMk id="10" creationId="{1071A900-EC88-46EA-AFF5-FE0601CEE564}"/>
          </ac:picMkLst>
        </pc:picChg>
        <pc:picChg chg="add mod ord">
          <ac:chgData name="Antonio Osamu Katagiri Tanaka" userId="2c28225e-d492-4964-8551-1b0a3c65dda0" providerId="ADAL" clId="{CDFD7FEA-D9A2-484B-A8F0-68196414CA17}" dt="2020-05-08T13:59:09.148" v="1483" actId="14100"/>
          <ac:picMkLst>
            <pc:docMk/>
            <pc:sldMk cId="2252776116" sldId="317"/>
            <ac:picMk id="12" creationId="{67CD6808-E95F-4398-A5D4-294FE7A0FF26}"/>
          </ac:picMkLst>
        </pc:picChg>
        <pc:picChg chg="add del mod ord">
          <ac:chgData name="Antonio Osamu Katagiri Tanaka" userId="2c28225e-d492-4964-8551-1b0a3c65dda0" providerId="ADAL" clId="{CDFD7FEA-D9A2-484B-A8F0-68196414CA17}" dt="2020-05-08T13:59:34.089" v="1486" actId="478"/>
          <ac:picMkLst>
            <pc:docMk/>
            <pc:sldMk cId="2252776116" sldId="317"/>
            <ac:picMk id="16" creationId="{8230A793-FC41-4731-A300-FF42770FE3CF}"/>
          </ac:picMkLst>
        </pc:picChg>
        <pc:picChg chg="add del mod ord">
          <ac:chgData name="Antonio Osamu Katagiri Tanaka" userId="2c28225e-d492-4964-8551-1b0a3c65dda0" providerId="ADAL" clId="{CDFD7FEA-D9A2-484B-A8F0-68196414CA17}" dt="2020-05-08T13:58:12.663" v="1470" actId="478"/>
          <ac:picMkLst>
            <pc:docMk/>
            <pc:sldMk cId="2252776116" sldId="317"/>
            <ac:picMk id="19" creationId="{CA511263-9BE0-411B-AFC5-95ECAD425BE0}"/>
          </ac:picMkLst>
        </pc:picChg>
        <pc:picChg chg="add mod ord">
          <ac:chgData name="Antonio Osamu Katagiri Tanaka" userId="2c28225e-d492-4964-8551-1b0a3c65dda0" providerId="ADAL" clId="{CDFD7FEA-D9A2-484B-A8F0-68196414CA17}" dt="2020-05-08T13:59:43.141" v="1488" actId="14100"/>
          <ac:picMkLst>
            <pc:docMk/>
            <pc:sldMk cId="2252776116" sldId="317"/>
            <ac:picMk id="20" creationId="{A7C0D92E-1BDD-4CEE-9BDB-34F96C2BDE90}"/>
          </ac:picMkLst>
        </pc:picChg>
        <pc:picChg chg="add">
          <ac:chgData name="Antonio Osamu Katagiri Tanaka" userId="2c28225e-d492-4964-8551-1b0a3c65dda0" providerId="ADAL" clId="{CDFD7FEA-D9A2-484B-A8F0-68196414CA17}" dt="2020-05-08T14:30:57.435" v="1884"/>
          <ac:picMkLst>
            <pc:docMk/>
            <pc:sldMk cId="2252776116" sldId="317"/>
            <ac:picMk id="21" creationId="{100BE316-5FEA-415A-9D51-7EB5B82040E1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20T19:39:42.834" v="2159" actId="1038"/>
        <pc:sldMkLst>
          <pc:docMk/>
          <pc:sldMk cId="4047624837" sldId="318"/>
        </pc:sldMkLst>
        <pc:spChg chg="add mod">
          <ac:chgData name="Antonio Osamu Katagiri Tanaka" userId="2c28225e-d492-4964-8551-1b0a3c65dda0" providerId="ADAL" clId="{CDFD7FEA-D9A2-484B-A8F0-68196414CA17}" dt="2020-05-08T14:09:01.054" v="1581" actId="1076"/>
          <ac:spMkLst>
            <pc:docMk/>
            <pc:sldMk cId="4047624837" sldId="318"/>
            <ac:spMk id="14" creationId="{D92B658A-7C4B-49CC-B3DB-B3388D77637E}"/>
          </ac:spMkLst>
        </pc:spChg>
        <pc:spChg chg="mod">
          <ac:chgData name="Antonio Osamu Katagiri Tanaka" userId="2c28225e-d492-4964-8551-1b0a3c65dda0" providerId="ADAL" clId="{CDFD7FEA-D9A2-484B-A8F0-68196414CA17}" dt="2020-05-20T19:39:42.834" v="2159" actId="1038"/>
          <ac:spMkLst>
            <pc:docMk/>
            <pc:sldMk cId="4047624837" sldId="318"/>
            <ac:spMk id="15" creationId="{A8AD0C7E-98F8-4EFB-AD8D-243F45414F22}"/>
          </ac:spMkLst>
        </pc:spChg>
        <pc:picChg chg="add">
          <ac:chgData name="Antonio Osamu Katagiri Tanaka" userId="2c28225e-d492-4964-8551-1b0a3c65dda0" providerId="ADAL" clId="{CDFD7FEA-D9A2-484B-A8F0-68196414CA17}" dt="2020-05-08T14:31:06.824" v="1886"/>
          <ac:picMkLst>
            <pc:docMk/>
            <pc:sldMk cId="4047624837" sldId="318"/>
            <ac:picMk id="18" creationId="{EDE6A25B-7516-4E9B-8062-05C28CE4BC54}"/>
          </ac:picMkLst>
        </pc:picChg>
        <pc:cxnChg chg="add mod">
          <ac:chgData name="Antonio Osamu Katagiri Tanaka" userId="2c28225e-d492-4964-8551-1b0a3c65dda0" providerId="ADAL" clId="{CDFD7FEA-D9A2-484B-A8F0-68196414CA17}" dt="2020-05-08T14:09:05.465" v="1582" actId="14100"/>
          <ac:cxnSpMkLst>
            <pc:docMk/>
            <pc:sldMk cId="4047624837" sldId="318"/>
            <ac:cxnSpMk id="7" creationId="{0A439539-CF7A-4A31-AC93-97858FCB4256}"/>
          </ac:cxnSpMkLst>
        </pc:cxnChg>
        <pc:cxnChg chg="mod">
          <ac:chgData name="Antonio Osamu Katagiri Tanaka" userId="2c28225e-d492-4964-8551-1b0a3c65dda0" providerId="ADAL" clId="{CDFD7FEA-D9A2-484B-A8F0-68196414CA17}" dt="2020-05-20T19:39:42.834" v="2159" actId="1038"/>
          <ac:cxnSpMkLst>
            <pc:docMk/>
            <pc:sldMk cId="4047624837" sldId="318"/>
            <ac:cxnSpMk id="11" creationId="{3637A07D-ED46-4A13-A700-2AA07D4DEB92}"/>
          </ac:cxnSpMkLst>
        </pc:cxnChg>
      </pc:sldChg>
      <pc:sldChg chg="addSp delSp modSp add del mod">
        <pc:chgData name="Antonio Osamu Katagiri Tanaka" userId="2c28225e-d492-4964-8551-1b0a3c65dda0" providerId="ADAL" clId="{CDFD7FEA-D9A2-484B-A8F0-68196414CA17}" dt="2020-05-08T13:15:24.455" v="1307" actId="47"/>
        <pc:sldMkLst>
          <pc:docMk/>
          <pc:sldMk cId="4219003377" sldId="319"/>
        </pc:sldMkLst>
        <pc:spChg chg="del">
          <ac:chgData name="Antonio Osamu Katagiri Tanaka" userId="2c28225e-d492-4964-8551-1b0a3c65dda0" providerId="ADAL" clId="{CDFD7FEA-D9A2-484B-A8F0-68196414CA17}" dt="2020-05-08T13:14:55.045" v="1303" actId="21"/>
          <ac:spMkLst>
            <pc:docMk/>
            <pc:sldMk cId="4219003377" sldId="319"/>
            <ac:spMk id="4" creationId="{59CA100D-BD3F-46B4-9E2D-33CF97C2A3E4}"/>
          </ac:spMkLst>
        </pc:spChg>
        <pc:spChg chg="add mod">
          <ac:chgData name="Antonio Osamu Katagiri Tanaka" userId="2c28225e-d492-4964-8551-1b0a3c65dda0" providerId="ADAL" clId="{CDFD7FEA-D9A2-484B-A8F0-68196414CA17}" dt="2020-05-08T13:03:07.117" v="940" actId="115"/>
          <ac:spMkLst>
            <pc:docMk/>
            <pc:sldMk cId="4219003377" sldId="319"/>
            <ac:spMk id="5" creationId="{03DF8293-1F4F-4AFF-8458-F1FA02751350}"/>
          </ac:spMkLst>
        </pc:spChg>
        <pc:spChg chg="mod">
          <ac:chgData name="Antonio Osamu Katagiri Tanaka" userId="2c28225e-d492-4964-8551-1b0a3c65dda0" providerId="ADAL" clId="{CDFD7FEA-D9A2-484B-A8F0-68196414CA17}" dt="2020-05-08T12:58:18.629" v="932" actId="20577"/>
          <ac:spMkLst>
            <pc:docMk/>
            <pc:sldMk cId="4219003377" sldId="319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3:14:55.045" v="1303" actId="21"/>
          <ac:spMkLst>
            <pc:docMk/>
            <pc:sldMk cId="4219003377" sldId="319"/>
            <ac:spMk id="7" creationId="{C42C2F4A-EA56-4EDD-B2FE-69C664683F89}"/>
          </ac:spMkLst>
        </pc:spChg>
        <pc:picChg chg="del">
          <ac:chgData name="Antonio Osamu Katagiri Tanaka" userId="2c28225e-d492-4964-8551-1b0a3c65dda0" providerId="ADAL" clId="{CDFD7FEA-D9A2-484B-A8F0-68196414CA17}" dt="2020-05-08T13:14:55.045" v="1303" actId="21"/>
          <ac:picMkLst>
            <pc:docMk/>
            <pc:sldMk cId="4219003377" sldId="319"/>
            <ac:picMk id="2" creationId="{D33F661D-74B0-4828-9DA1-913B5949F029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1:00.514" v="1885"/>
        <pc:sldMkLst>
          <pc:docMk/>
          <pc:sldMk cId="470129858" sldId="320"/>
        </pc:sldMkLst>
        <pc:picChg chg="add">
          <ac:chgData name="Antonio Osamu Katagiri Tanaka" userId="2c28225e-d492-4964-8551-1b0a3c65dda0" providerId="ADAL" clId="{CDFD7FEA-D9A2-484B-A8F0-68196414CA17}" dt="2020-05-08T14:31:00.514" v="1885"/>
          <ac:picMkLst>
            <pc:docMk/>
            <pc:sldMk cId="470129858" sldId="320"/>
            <ac:picMk id="5" creationId="{812D4D70-C8CD-4D0C-B7C0-847A48F9D777}"/>
          </ac:picMkLst>
        </pc:picChg>
      </pc:sldChg>
      <pc:sldChg chg="addSp modSp add mo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141704022" sldId="321"/>
        </pc:sldMkLst>
        <pc:grpChg chg="mod">
          <ac:chgData name="Antonio Osamu Katagiri Tanaka" userId="2c28225e-d492-4964-8551-1b0a3c65dda0" providerId="ADAL" clId="{CDFD7FEA-D9A2-484B-A8F0-68196414CA17}" dt="2020-05-08T12:07:21.544" v="344" actId="1076"/>
          <ac:grpSpMkLst>
            <pc:docMk/>
            <pc:sldMk cId="1141704022" sldId="321"/>
            <ac:grpSpMk id="8" creationId="{FB3C89A7-EC71-4D3D-94C6-EFBC89BDCA7A}"/>
          </ac:grpSpMkLst>
        </pc:grpChg>
        <pc:picChg chg="add">
          <ac:chgData name="Antonio Osamu Katagiri Tanaka" userId="2c28225e-d492-4964-8551-1b0a3c65dda0" providerId="ADAL" clId="{CDFD7FEA-D9A2-484B-A8F0-68196414CA17}" dt="2020-05-08T14:31:26.751" v="1890"/>
          <ac:picMkLst>
            <pc:docMk/>
            <pc:sldMk cId="1141704022" sldId="321"/>
            <ac:picMk id="23" creationId="{CBBDD392-302A-432A-A80E-05E09FF3D5C7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24.288" v="1877"/>
        <pc:sldMkLst>
          <pc:docMk/>
          <pc:sldMk cId="3243375710" sldId="322"/>
        </pc:sldMkLst>
        <pc:spChg chg="mod">
          <ac:chgData name="Antonio Osamu Katagiri Tanaka" userId="2c28225e-d492-4964-8551-1b0a3c65dda0" providerId="ADAL" clId="{CDFD7FEA-D9A2-484B-A8F0-68196414CA17}" dt="2020-05-08T14:11:52.972" v="1597" actId="20577"/>
          <ac:spMkLst>
            <pc:docMk/>
            <pc:sldMk cId="3243375710" sldId="322"/>
            <ac:spMk id="16" creationId="{058A8181-D607-4E69-8D7D-E102A3D0F61A}"/>
          </ac:spMkLst>
        </pc:spChg>
        <pc:spChg chg="mod">
          <ac:chgData name="Antonio Osamu Katagiri Tanaka" userId="2c28225e-d492-4964-8551-1b0a3c65dda0" providerId="ADAL" clId="{CDFD7FEA-D9A2-484B-A8F0-68196414CA17}" dt="2020-05-08T14:11:49.258" v="1593" actId="20577"/>
          <ac:spMkLst>
            <pc:docMk/>
            <pc:sldMk cId="3243375710" sldId="322"/>
            <ac:spMk id="22" creationId="{3E480925-18F7-4BDA-8B94-650E539F700F}"/>
          </ac:spMkLst>
        </pc:spChg>
        <pc:picChg chg="add">
          <ac:chgData name="Antonio Osamu Katagiri Tanaka" userId="2c28225e-d492-4964-8551-1b0a3c65dda0" providerId="ADAL" clId="{CDFD7FEA-D9A2-484B-A8F0-68196414CA17}" dt="2020-05-08T14:30:16.662" v="1875"/>
          <ac:picMkLst>
            <pc:docMk/>
            <pc:sldMk cId="3243375710" sldId="322"/>
            <ac:picMk id="15" creationId="{843A1AE7-A42E-4E6D-A87D-75392D8138A3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121965920" sldId="323"/>
        </pc:sldMkLst>
        <pc:picChg chg="add">
          <ac:chgData name="Antonio Osamu Katagiri Tanaka" userId="2c28225e-d492-4964-8551-1b0a3c65dda0" providerId="ADAL" clId="{CDFD7FEA-D9A2-484B-A8F0-68196414CA17}" dt="2020-05-08T14:31:41.309" v="1893"/>
          <ac:picMkLst>
            <pc:docMk/>
            <pc:sldMk cId="3121965920" sldId="323"/>
            <ac:picMk id="4" creationId="{E7F64C55-99DE-432E-9C84-623672B594F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639694452" sldId="324"/>
        </pc:sldMkLst>
        <pc:picChg chg="add">
          <ac:chgData name="Antonio Osamu Katagiri Tanaka" userId="2c28225e-d492-4964-8551-1b0a3c65dda0" providerId="ADAL" clId="{CDFD7FEA-D9A2-484B-A8F0-68196414CA17}" dt="2020-05-08T14:31:45.093" v="1895"/>
          <ac:picMkLst>
            <pc:docMk/>
            <pc:sldMk cId="3639694452" sldId="324"/>
            <ac:picMk id="7" creationId="{A41121EF-B390-4B4F-8801-B5D198EC0004}"/>
          </ac:picMkLst>
        </pc:picChg>
      </pc:sldChg>
      <pc:sldChg chg="addSp delSp modSp add mod ord">
        <pc:chgData name="Antonio Osamu Katagiri Tanaka" userId="2c28225e-d492-4964-8551-1b0a3c65dda0" providerId="ADAL" clId="{CDFD7FEA-D9A2-484B-A8F0-68196414CA17}" dt="2020-05-08T14:39:49.979" v="1984"/>
        <pc:sldMkLst>
          <pc:docMk/>
          <pc:sldMk cId="3601977001" sldId="325"/>
        </pc:sldMkLst>
        <pc:spChg chg="add del mod">
          <ac:chgData name="Antonio Osamu Katagiri Tanaka" userId="2c28225e-d492-4964-8551-1b0a3c65dda0" providerId="ADAL" clId="{CDFD7FEA-D9A2-484B-A8F0-68196414CA17}" dt="2020-05-08T11:59:24.581" v="309" actId="478"/>
          <ac:spMkLst>
            <pc:docMk/>
            <pc:sldMk cId="3601977001" sldId="325"/>
            <ac:spMk id="3" creationId="{38456D3D-C085-4CBC-BD9B-00B018A490E6}"/>
          </ac:spMkLst>
        </pc:spChg>
        <pc:spChg chg="add del mod">
          <ac:chgData name="Antonio Osamu Katagiri Tanaka" userId="2c28225e-d492-4964-8551-1b0a3c65dda0" providerId="ADAL" clId="{CDFD7FEA-D9A2-484B-A8F0-68196414CA17}" dt="2020-05-08T11:59:27.839" v="310" actId="478"/>
          <ac:spMkLst>
            <pc:docMk/>
            <pc:sldMk cId="3601977001" sldId="325"/>
            <ac:spMk id="4" creationId="{E0A4953B-6FD5-44B2-8052-3545A5429A2D}"/>
          </ac:spMkLst>
        </pc:spChg>
        <pc:spChg chg="del mod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5" creationId="{EB44A85E-8005-4615-9E9E-FDD34A9EAEB0}"/>
          </ac:spMkLst>
        </pc:spChg>
        <pc:spChg chg="mod">
          <ac:chgData name="Antonio Osamu Katagiri Tanaka" userId="2c28225e-d492-4964-8551-1b0a3c65dda0" providerId="ADAL" clId="{CDFD7FEA-D9A2-484B-A8F0-68196414CA17}" dt="2020-05-08T11:30:58.684" v="89" actId="20577"/>
          <ac:spMkLst>
            <pc:docMk/>
            <pc:sldMk cId="3601977001" sldId="325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7" creationId="{BB1601EC-208B-46D5-891F-48B2C6EA8050}"/>
          </ac:spMkLst>
        </pc:spChg>
        <pc:spChg chg="del mod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8" creationId="{7A564FC0-10CE-4D74-B9A6-CE8C832B5495}"/>
          </ac:spMkLst>
        </pc:spChg>
        <pc:spChg chg="del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9" creationId="{06264035-BAE5-4EB4-9CDC-1C43C8D14FD8}"/>
          </ac:spMkLst>
        </pc:spChg>
        <pc:spChg chg="add mod">
          <ac:chgData name="Antonio Osamu Katagiri Tanaka" userId="2c28225e-d492-4964-8551-1b0a3c65dda0" providerId="ADAL" clId="{CDFD7FEA-D9A2-484B-A8F0-68196414CA17}" dt="2020-05-08T11:46:15.842" v="113" actId="1076"/>
          <ac:spMkLst>
            <pc:docMk/>
            <pc:sldMk cId="3601977001" sldId="325"/>
            <ac:spMk id="10" creationId="{92DB3CCD-1724-4498-B91D-BA643EEAB910}"/>
          </ac:spMkLst>
        </pc:spChg>
        <pc:spChg chg="add del mod">
          <ac:chgData name="Antonio Osamu Katagiri Tanaka" userId="2c28225e-d492-4964-8551-1b0a3c65dda0" providerId="ADAL" clId="{CDFD7FEA-D9A2-484B-A8F0-68196414CA17}" dt="2020-05-08T11:59:30.344" v="311" actId="478"/>
          <ac:spMkLst>
            <pc:docMk/>
            <pc:sldMk cId="3601977001" sldId="325"/>
            <ac:spMk id="11" creationId="{3537B32F-9AED-476B-B47D-67B14898C959}"/>
          </ac:spMkLst>
        </pc:spChg>
        <pc:spChg chg="add mod">
          <ac:chgData name="Antonio Osamu Katagiri Tanaka" userId="2c28225e-d492-4964-8551-1b0a3c65dda0" providerId="ADAL" clId="{CDFD7FEA-D9A2-484B-A8F0-68196414CA17}" dt="2020-05-08T14:39:27.377" v="1982" actId="12"/>
          <ac:spMkLst>
            <pc:docMk/>
            <pc:sldMk cId="3601977001" sldId="325"/>
            <ac:spMk id="14" creationId="{13622CD9-CFD2-484E-BE5D-1BAA9CD956E5}"/>
          </ac:spMkLst>
        </pc:spChg>
        <pc:picChg chg="add del mod ord">
          <ac:chgData name="Antonio Osamu Katagiri Tanaka" userId="2c28225e-d492-4964-8551-1b0a3c65dda0" providerId="ADAL" clId="{CDFD7FEA-D9A2-484B-A8F0-68196414CA17}" dt="2020-05-08T14:38:50.823" v="1978" actId="478"/>
          <ac:picMkLst>
            <pc:docMk/>
            <pc:sldMk cId="3601977001" sldId="325"/>
            <ac:picMk id="12" creationId="{DB856346-8958-4487-A4A6-712F4739272C}"/>
          </ac:picMkLst>
        </pc:picChg>
        <pc:picChg chg="add mod">
          <ac:chgData name="Antonio Osamu Katagiri Tanaka" userId="2c28225e-d492-4964-8551-1b0a3c65dda0" providerId="ADAL" clId="{CDFD7FEA-D9A2-484B-A8F0-68196414CA17}" dt="2020-05-08T14:38:56.629" v="1979" actId="1076"/>
          <ac:picMkLst>
            <pc:docMk/>
            <pc:sldMk cId="3601977001" sldId="325"/>
            <ac:picMk id="13" creationId="{EE970489-2E73-4685-9B23-19862AB94B96}"/>
          </ac:picMkLst>
        </pc:picChg>
        <pc:picChg chg="add del mod modCrop">
          <ac:chgData name="Antonio Osamu Katagiri Tanaka" userId="2c28225e-d492-4964-8551-1b0a3c65dda0" providerId="ADAL" clId="{CDFD7FEA-D9A2-484B-A8F0-68196414CA17}" dt="2020-05-08T14:38:50.823" v="1978" actId="478"/>
          <ac:picMkLst>
            <pc:docMk/>
            <pc:sldMk cId="3601977001" sldId="325"/>
            <ac:picMk id="15" creationId="{68AAEE9D-0057-4DE0-A497-5EB12DA2D05E}"/>
          </ac:picMkLst>
        </pc:picChg>
        <pc:picChg chg="add">
          <ac:chgData name="Antonio Osamu Katagiri Tanaka" userId="2c28225e-d492-4964-8551-1b0a3c65dda0" providerId="ADAL" clId="{CDFD7FEA-D9A2-484B-A8F0-68196414CA17}" dt="2020-05-08T14:29:30.499" v="1866"/>
          <ac:picMkLst>
            <pc:docMk/>
            <pc:sldMk cId="3601977001" sldId="325"/>
            <ac:picMk id="16" creationId="{940D39B3-C679-4B63-BAD7-38C82F826E0C}"/>
          </ac:picMkLst>
        </pc:picChg>
        <pc:picChg chg="add del mod">
          <ac:chgData name="Antonio Osamu Katagiri Tanaka" userId="2c28225e-d492-4964-8551-1b0a3c65dda0" providerId="ADAL" clId="{CDFD7FEA-D9A2-484B-A8F0-68196414CA17}" dt="2020-05-08T11:52:04.133" v="141" actId="478"/>
          <ac:picMkLst>
            <pc:docMk/>
            <pc:sldMk cId="3601977001" sldId="325"/>
            <ac:picMk id="11266" creationId="{E9EEB76F-134D-497F-8954-0F076AB15528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2671330162" sldId="326"/>
        </pc:sldMkLst>
        <pc:picChg chg="add">
          <ac:chgData name="Antonio Osamu Katagiri Tanaka" userId="2c28225e-d492-4964-8551-1b0a3c65dda0" providerId="ADAL" clId="{CDFD7FEA-D9A2-484B-A8F0-68196414CA17}" dt="2020-05-08T14:31:43.043" v="1894"/>
          <ac:picMkLst>
            <pc:docMk/>
            <pc:sldMk cId="2671330162" sldId="326"/>
            <ac:picMk id="21" creationId="{7F19A1A2-CD21-4111-B6BC-3FCC2C36A767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2:49:58.955" v="799"/>
        <pc:sldMkLst>
          <pc:docMk/>
          <pc:sldMk cId="2291340581" sldId="327"/>
        </pc:sldMkLst>
      </pc:sldChg>
      <pc:sldChg chg="add del">
        <pc:chgData name="Antonio Osamu Katagiri Tanaka" userId="2c28225e-d492-4964-8551-1b0a3c65dda0" providerId="ADAL" clId="{CDFD7FEA-D9A2-484B-A8F0-68196414CA17}" dt="2020-05-08T12:50:05.975" v="801"/>
        <pc:sldMkLst>
          <pc:docMk/>
          <pc:sldMk cId="2536155439" sldId="327"/>
        </pc:sldMkLst>
      </pc:sldChg>
      <pc:sldChg chg="addSp delSp modSp add mod ord">
        <pc:chgData name="Antonio Osamu Katagiri Tanaka" userId="2c28225e-d492-4964-8551-1b0a3c65dda0" providerId="ADAL" clId="{CDFD7FEA-D9A2-484B-A8F0-68196414CA17}" dt="2020-05-20T19:56:02.231" v="2391" actId="20577"/>
        <pc:sldMkLst>
          <pc:docMk/>
          <pc:sldMk cId="2979880692" sldId="327"/>
        </pc:sldMkLst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3" creationId="{96468522-A805-46E2-B9E2-73991ED06FF1}"/>
          </ac:spMkLst>
        </pc:spChg>
        <pc:spChg chg="del">
          <ac:chgData name="Antonio Osamu Katagiri Tanaka" userId="2c28225e-d492-4964-8551-1b0a3c65dda0" providerId="ADAL" clId="{CDFD7FEA-D9A2-484B-A8F0-68196414CA17}" dt="2020-05-08T13:06:23.553" v="969" actId="478"/>
          <ac:spMkLst>
            <pc:docMk/>
            <pc:sldMk cId="2979880692" sldId="327"/>
            <ac:spMk id="4" creationId="{59CA100D-BD3F-46B4-9E2D-33CF97C2A3E4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5" creationId="{03DF8293-1F4F-4AFF-8458-F1FA02751350}"/>
          </ac:spMkLst>
        </pc:spChg>
        <pc:spChg chg="mod">
          <ac:chgData name="Antonio Osamu Katagiri Tanaka" userId="2c28225e-d492-4964-8551-1b0a3c65dda0" providerId="ADAL" clId="{CDFD7FEA-D9A2-484B-A8F0-68196414CA17}" dt="2020-05-20T19:56:02.231" v="2391" actId="20577"/>
          <ac:spMkLst>
            <pc:docMk/>
            <pc:sldMk cId="2979880692" sldId="327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7" creationId="{C42C2F4A-EA56-4EDD-B2FE-69C664683F89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8" creationId="{E2540B0B-CF32-4CC9-A402-C00CA36314C3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12" creationId="{7DEAA6C7-BDA6-4CA6-93D1-EE0902B8639F}"/>
          </ac:spMkLst>
        </pc:spChg>
        <pc:spChg chg="add mod">
          <ac:chgData name="Antonio Osamu Katagiri Tanaka" userId="2c28225e-d492-4964-8551-1b0a3c65dda0" providerId="ADAL" clId="{CDFD7FEA-D9A2-484B-A8F0-68196414CA17}" dt="2020-05-08T14:03:24.565" v="1518"/>
          <ac:spMkLst>
            <pc:docMk/>
            <pc:sldMk cId="2979880692" sldId="327"/>
            <ac:spMk id="13" creationId="{490CCF5F-4E93-4508-9967-529E6A8A0F2A}"/>
          </ac:spMkLst>
        </pc:spChg>
        <pc:spChg chg="mod">
          <ac:chgData name="Antonio Osamu Katagiri Tanaka" userId="2c28225e-d492-4964-8551-1b0a3c65dda0" providerId="ADAL" clId="{CDFD7FEA-D9A2-484B-A8F0-68196414CA17}" dt="2020-05-08T13:13:09.526" v="1272" actId="207"/>
          <ac:spMkLst>
            <pc:docMk/>
            <pc:sldMk cId="2979880692" sldId="327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DFD7FEA-D9A2-484B-A8F0-68196414CA17}" dt="2020-05-08T13:15:09.591" v="1306" actId="1076"/>
          <ac:spMkLst>
            <pc:docMk/>
            <pc:sldMk cId="2979880692" sldId="327"/>
            <ac:spMk id="16" creationId="{78E5D86C-6C3F-4631-873C-A887740015FA}"/>
          </ac:spMkLst>
        </pc:spChg>
        <pc:spChg chg="add mod">
          <ac:chgData name="Antonio Osamu Katagiri Tanaka" userId="2c28225e-d492-4964-8551-1b0a3c65dda0" providerId="ADAL" clId="{CDFD7FEA-D9A2-484B-A8F0-68196414CA17}" dt="2020-05-08T13:18:24.795" v="1318" actId="6549"/>
          <ac:spMkLst>
            <pc:docMk/>
            <pc:sldMk cId="2979880692" sldId="327"/>
            <ac:spMk id="17" creationId="{20121CCB-EB6C-4AC1-88CB-7254310AF1EE}"/>
          </ac:spMkLst>
        </pc:sp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2" creationId="{D33F661D-74B0-4828-9DA1-913B5949F029}"/>
          </ac:picMkLst>
        </pc:picChg>
        <pc:picChg chg="add mod">
          <ac:chgData name="Antonio Osamu Katagiri Tanaka" userId="2c28225e-d492-4964-8551-1b0a3c65dda0" providerId="ADAL" clId="{CDFD7FEA-D9A2-484B-A8F0-68196414CA17}" dt="2020-05-08T13:19:16.416" v="1327" actId="1076"/>
          <ac:picMkLst>
            <pc:docMk/>
            <pc:sldMk cId="2979880692" sldId="327"/>
            <ac:picMk id="9" creationId="{0990E34C-6E6F-4165-9445-5C1E7B234206}"/>
          </ac:picMkLst>
        </pc:picChg>
        <pc:picChg chg="add mod">
          <ac:chgData name="Antonio Osamu Katagiri Tanaka" userId="2c28225e-d492-4964-8551-1b0a3c65dda0" providerId="ADAL" clId="{CDFD7FEA-D9A2-484B-A8F0-68196414CA17}" dt="2020-05-08T13:15:09.591" v="1306" actId="1076"/>
          <ac:picMkLst>
            <pc:docMk/>
            <pc:sldMk cId="2979880692" sldId="327"/>
            <ac:picMk id="15" creationId="{274C95BD-488F-4038-9F8E-2A212CC9C6CF}"/>
          </ac:picMkLst>
        </pc:picChg>
        <pc:picChg chg="add">
          <ac:chgData name="Antonio Osamu Katagiri Tanaka" userId="2c28225e-d492-4964-8551-1b0a3c65dda0" providerId="ADAL" clId="{CDFD7FEA-D9A2-484B-A8F0-68196414CA17}" dt="2020-05-08T14:30:39.318" v="1881"/>
          <ac:picMkLst>
            <pc:docMk/>
            <pc:sldMk cId="2979880692" sldId="327"/>
            <ac:picMk id="22" creationId="{34C12600-02F4-4E9B-A696-65C29210F97A}"/>
          </ac:picMkLst>
        </pc:pic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12290" creationId="{D62C3818-DC3A-4FBD-85CF-423AEE075118}"/>
          </ac:picMkLst>
        </pc:pic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12292" creationId="{53593F43-18C4-4957-8387-38A51545AFB8}"/>
          </ac:picMkLst>
        </pc:picChg>
        <pc:cxnChg chg="add mod">
          <ac:chgData name="Antonio Osamu Katagiri Tanaka" userId="2c28225e-d492-4964-8551-1b0a3c65dda0" providerId="ADAL" clId="{CDFD7FEA-D9A2-484B-A8F0-68196414CA17}" dt="2020-05-08T13:19:16.416" v="1327" actId="1076"/>
          <ac:cxnSpMkLst>
            <pc:docMk/>
            <pc:sldMk cId="2979880692" sldId="327"/>
            <ac:cxnSpMk id="18" creationId="{1A42EA35-54B5-42B4-A8B7-1AA17BDC0D1E}"/>
          </ac:cxnSpMkLst>
        </pc:cxnChg>
      </pc:sldChg>
      <pc:sldChg chg="add del">
        <pc:chgData name="Antonio Osamu Katagiri Tanaka" userId="2c28225e-d492-4964-8551-1b0a3c65dda0" providerId="ADAL" clId="{CDFD7FEA-D9A2-484B-A8F0-68196414CA17}" dt="2020-05-08T13:13:29.001" v="1292" actId="47"/>
        <pc:sldMkLst>
          <pc:docMk/>
          <pc:sldMk cId="3279895618" sldId="328"/>
        </pc:sldMkLst>
      </pc:sldChg>
      <pc:sldChg chg="addSp delSp modSp add mod ord">
        <pc:chgData name="Antonio Osamu Katagiri Tanaka" userId="2c28225e-d492-4964-8551-1b0a3c65dda0" providerId="ADAL" clId="{CDFD7FEA-D9A2-484B-A8F0-68196414CA17}" dt="2020-05-20T20:09:39.753" v="2451" actId="20577"/>
        <pc:sldMkLst>
          <pc:docMk/>
          <pc:sldMk cId="106453707" sldId="329"/>
        </pc:sldMkLst>
        <pc:spChg chg="add mod">
          <ac:chgData name="Antonio Osamu Katagiri Tanaka" userId="2c28225e-d492-4964-8551-1b0a3c65dda0" providerId="ADAL" clId="{CDFD7FEA-D9A2-484B-A8F0-68196414CA17}" dt="2020-05-08T13:32:50.977" v="1377" actId="1076"/>
          <ac:spMkLst>
            <pc:docMk/>
            <pc:sldMk cId="106453707" sldId="329"/>
            <ac:spMk id="2" creationId="{CE19EE2E-A6BA-459D-9917-6FB9C8BC91FA}"/>
          </ac:spMkLst>
        </pc:spChg>
        <pc:spChg chg="add del mod">
          <ac:chgData name="Antonio Osamu Katagiri Tanaka" userId="2c28225e-d492-4964-8551-1b0a3c65dda0" providerId="ADAL" clId="{CDFD7FEA-D9A2-484B-A8F0-68196414CA17}" dt="2020-05-08T13:36:58.809" v="1399" actId="478"/>
          <ac:spMkLst>
            <pc:docMk/>
            <pc:sldMk cId="106453707" sldId="329"/>
            <ac:spMk id="3" creationId="{671A1E3C-74D6-4730-AC93-462E22F6D840}"/>
          </ac:spMkLst>
        </pc:spChg>
        <pc:spChg chg="add mod">
          <ac:chgData name="Antonio Osamu Katagiri Tanaka" userId="2c28225e-d492-4964-8551-1b0a3c65dda0" providerId="ADAL" clId="{CDFD7FEA-D9A2-484B-A8F0-68196414CA17}" dt="2020-05-20T20:09:39.753" v="2451" actId="20577"/>
          <ac:spMkLst>
            <pc:docMk/>
            <pc:sldMk cId="106453707" sldId="329"/>
            <ac:spMk id="4" creationId="{8C5BF67E-417D-44CC-89DC-072EB92A6845}"/>
          </ac:spMkLst>
        </pc:spChg>
        <pc:spChg chg="add mod">
          <ac:chgData name="Antonio Osamu Katagiri Tanaka" userId="2c28225e-d492-4964-8551-1b0a3c65dda0" providerId="ADAL" clId="{CDFD7FEA-D9A2-484B-A8F0-68196414CA17}" dt="2020-05-08T13:32:50.977" v="1377" actId="1076"/>
          <ac:spMkLst>
            <pc:docMk/>
            <pc:sldMk cId="106453707" sldId="329"/>
            <ac:spMk id="5" creationId="{2F31BF2B-058A-4806-A880-43CC1B84114D}"/>
          </ac:spMkLst>
        </pc:spChg>
        <pc:spChg chg="mod">
          <ac:chgData name="Antonio Osamu Katagiri Tanaka" userId="2c28225e-d492-4964-8551-1b0a3c65dda0" providerId="ADAL" clId="{CDFD7FEA-D9A2-484B-A8F0-68196414CA17}" dt="2020-05-20T19:56:10.283" v="2393" actId="6549"/>
          <ac:spMkLst>
            <pc:docMk/>
            <pc:sldMk cId="106453707" sldId="329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CDFD7FEA-D9A2-484B-A8F0-68196414CA17}" dt="2020-05-08T13:38:27.620" v="1416" actId="20577"/>
          <ac:spMkLst>
            <pc:docMk/>
            <pc:sldMk cId="106453707" sldId="329"/>
            <ac:spMk id="9" creationId="{52638DC6-92C6-4BEA-940F-E322BBC28D93}"/>
          </ac:spMkLst>
        </pc:spChg>
        <pc:spChg chg="add mod">
          <ac:chgData name="Antonio Osamu Katagiri Tanaka" userId="2c28225e-d492-4964-8551-1b0a3c65dda0" providerId="ADAL" clId="{CDFD7FEA-D9A2-484B-A8F0-68196414CA17}" dt="2020-05-08T13:14:38.831" v="1302" actId="121"/>
          <ac:spMkLst>
            <pc:docMk/>
            <pc:sldMk cId="106453707" sldId="329"/>
            <ac:spMk id="10" creationId="{53AFBA10-8B2C-4F6D-BBB8-3DEBDC7F8BD7}"/>
          </ac:spMkLst>
        </pc:spChg>
        <pc:spChg chg="mod">
          <ac:chgData name="Antonio Osamu Katagiri Tanaka" userId="2c28225e-d492-4964-8551-1b0a3c65dda0" providerId="ADAL" clId="{CDFD7FEA-D9A2-484B-A8F0-68196414CA17}" dt="2020-05-08T17:09:19.082" v="2051" actId="20577"/>
          <ac:spMkLst>
            <pc:docMk/>
            <pc:sldMk cId="106453707" sldId="329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CDFD7FEA-D9A2-484B-A8F0-68196414CA17}" dt="2020-05-08T13:32:50.977" v="1377" actId="1076"/>
          <ac:picMkLst>
            <pc:docMk/>
            <pc:sldMk cId="106453707" sldId="329"/>
            <ac:picMk id="7" creationId="{84DAC122-832E-4A3F-911E-DEEBC69E265B}"/>
          </ac:picMkLst>
        </pc:picChg>
        <pc:picChg chg="add mod">
          <ac:chgData name="Antonio Osamu Katagiri Tanaka" userId="2c28225e-d492-4964-8551-1b0a3c65dda0" providerId="ADAL" clId="{CDFD7FEA-D9A2-484B-A8F0-68196414CA17}" dt="2020-05-08T13:13:44.513" v="1295" actId="1076"/>
          <ac:picMkLst>
            <pc:docMk/>
            <pc:sldMk cId="106453707" sldId="329"/>
            <ac:picMk id="8" creationId="{08A085E3-B005-4BB8-BBD2-CFD61C9E765E}"/>
          </ac:picMkLst>
        </pc:picChg>
        <pc:picChg chg="add">
          <ac:chgData name="Antonio Osamu Katagiri Tanaka" userId="2c28225e-d492-4964-8551-1b0a3c65dda0" providerId="ADAL" clId="{CDFD7FEA-D9A2-484B-A8F0-68196414CA17}" dt="2020-05-08T14:30:44.734" v="1882"/>
          <ac:picMkLst>
            <pc:docMk/>
            <pc:sldMk cId="106453707" sldId="329"/>
            <ac:picMk id="15" creationId="{406C5EBA-6DF3-4A0A-B773-63EDCED2BDE1}"/>
          </ac:picMkLst>
        </pc:picChg>
        <pc:picChg chg="add mod">
          <ac:chgData name="Antonio Osamu Katagiri Tanaka" userId="2c28225e-d492-4964-8551-1b0a3c65dda0" providerId="ADAL" clId="{CDFD7FEA-D9A2-484B-A8F0-68196414CA17}" dt="2020-05-08T13:32:50.977" v="1377" actId="1076"/>
          <ac:picMkLst>
            <pc:docMk/>
            <pc:sldMk cId="106453707" sldId="329"/>
            <ac:picMk id="1026" creationId="{B6386451-B781-4260-B3D6-55E1D3CF364E}"/>
          </ac:picMkLst>
        </pc:picChg>
        <pc:picChg chg="add del mod">
          <ac:chgData name="Antonio Osamu Katagiri Tanaka" userId="2c28225e-d492-4964-8551-1b0a3c65dda0" providerId="ADAL" clId="{CDFD7FEA-D9A2-484B-A8F0-68196414CA17}" dt="2020-05-08T13:34:45.884" v="1385" actId="478"/>
          <ac:picMkLst>
            <pc:docMk/>
            <pc:sldMk cId="106453707" sldId="329"/>
            <ac:picMk id="1028" creationId="{579320AC-411D-4240-BE58-C75DB7348132}"/>
          </ac:picMkLst>
        </pc:picChg>
        <pc:picChg chg="add mod">
          <ac:chgData name="Antonio Osamu Katagiri Tanaka" userId="2c28225e-d492-4964-8551-1b0a3c65dda0" providerId="ADAL" clId="{CDFD7FEA-D9A2-484B-A8F0-68196414CA17}" dt="2020-05-08T13:36:11.075" v="1396" actId="167"/>
          <ac:picMkLst>
            <pc:docMk/>
            <pc:sldMk cId="106453707" sldId="329"/>
            <ac:picMk id="1030" creationId="{46D9FB16-94A4-4983-8241-D6005B11FD92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3:04:49.587" v="944"/>
        <pc:sldMkLst>
          <pc:docMk/>
          <pc:sldMk cId="253366125" sldId="329"/>
        </pc:sldMkLst>
      </pc:sldChg>
      <pc:sldChg chg="addSp delSp modSp add mod ord">
        <pc:chgData name="Antonio Osamu Katagiri Tanaka" userId="2c28225e-d492-4964-8551-1b0a3c65dda0" providerId="ADAL" clId="{CDFD7FEA-D9A2-484B-A8F0-68196414CA17}" dt="2020-05-20T19:55:57.154" v="2389" actId="20577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CDFD7FEA-D9A2-484B-A8F0-68196414CA17}" dt="2020-05-20T19:55:57.154" v="2389" actId="20577"/>
          <ac:spMkLst>
            <pc:docMk/>
            <pc:sldMk cId="388007440" sldId="330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CDFD7FEA-D9A2-484B-A8F0-68196414CA17}" dt="2020-05-08T13:56:32.689" v="1461" actId="1076"/>
          <ac:spMkLst>
            <pc:docMk/>
            <pc:sldMk cId="388007440" sldId="330"/>
            <ac:spMk id="8" creationId="{186AC648-FF4D-4D8F-A506-2648A000AA85}"/>
          </ac:spMkLst>
        </pc:spChg>
        <pc:spChg chg="add mod">
          <ac:chgData name="Antonio Osamu Katagiri Tanaka" userId="2c28225e-d492-4964-8551-1b0a3c65dda0" providerId="ADAL" clId="{CDFD7FEA-D9A2-484B-A8F0-68196414CA17}" dt="2020-05-08T13:56:32.689" v="1461" actId="1076"/>
          <ac:spMkLst>
            <pc:docMk/>
            <pc:sldMk cId="388007440" sldId="330"/>
            <ac:spMk id="10" creationId="{F4CE414F-AF7B-4594-A660-3CDBFD1C622A}"/>
          </ac:spMkLst>
        </pc:spChg>
        <pc:spChg chg="mod">
          <ac:chgData name="Antonio Osamu Katagiri Tanaka" userId="2c28225e-d492-4964-8551-1b0a3c65dda0" providerId="ADAL" clId="{CDFD7FEA-D9A2-484B-A8F0-68196414CA17}" dt="2020-05-08T13:10:18.285" v="1131" actId="20577"/>
          <ac:spMkLst>
            <pc:docMk/>
            <pc:sldMk cId="388007440" sldId="330"/>
            <ac:spMk id="14" creationId="{B1FDEF3E-1872-41D3-A841-FBE14801F476}"/>
          </ac:spMkLst>
        </pc:spChg>
        <pc:picChg chg="add mod modCrop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3" creationId="{4D380642-1FBF-4A94-88E3-DE874BEDA2CC}"/>
          </ac:picMkLst>
        </pc:picChg>
        <pc:picChg chg="add mod modCrop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5" creationId="{BF3E7398-AE93-43B9-9E16-D745D47446B0}"/>
          </ac:picMkLst>
        </pc:picChg>
        <pc:picChg chg="add mod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7" creationId="{C9DF6EAD-2CDB-42FD-917E-CBC5D4113F44}"/>
          </ac:picMkLst>
        </pc:picChg>
        <pc:picChg chg="add mod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9" creationId="{1315227A-4B88-4BAD-8FE1-3D4E959579F3}"/>
          </ac:picMkLst>
        </pc:picChg>
        <pc:picChg chg="add del mod">
          <ac:chgData name="Antonio Osamu Katagiri Tanaka" userId="2c28225e-d492-4964-8551-1b0a3c65dda0" providerId="ADAL" clId="{CDFD7FEA-D9A2-484B-A8F0-68196414CA17}" dt="2020-05-08T13:56:22.155" v="1460" actId="478"/>
          <ac:picMkLst>
            <pc:docMk/>
            <pc:sldMk cId="388007440" sldId="330"/>
            <ac:picMk id="11" creationId="{E0BB6F87-7711-4EF1-8B1A-1944D59ABAE8}"/>
          </ac:picMkLst>
        </pc:picChg>
        <pc:picChg chg="add">
          <ac:chgData name="Antonio Osamu Katagiri Tanaka" userId="2c28225e-d492-4964-8551-1b0a3c65dda0" providerId="ADAL" clId="{CDFD7FEA-D9A2-484B-A8F0-68196414CA17}" dt="2020-05-08T14:30:34.373" v="1880"/>
          <ac:picMkLst>
            <pc:docMk/>
            <pc:sldMk cId="388007440" sldId="330"/>
            <ac:picMk id="13" creationId="{56627C26-B650-4B9E-AEAF-1E01C1A124DB}"/>
          </ac:picMkLst>
        </pc:picChg>
      </pc:sldChg>
      <pc:sldChg chg="addSp delSp modSp new mod">
        <pc:chgData name="Antonio Osamu Katagiri Tanaka" userId="2c28225e-d492-4964-8551-1b0a3c65dda0" providerId="ADAL" clId="{CDFD7FEA-D9A2-484B-A8F0-68196414CA17}" dt="2020-05-20T19:52:01.166" v="2342" actId="14100"/>
        <pc:sldMkLst>
          <pc:docMk/>
          <pc:sldMk cId="3342030583" sldId="331"/>
        </pc:sldMkLst>
        <pc:spChg chg="del">
          <ac:chgData name="Antonio Osamu Katagiri Tanaka" userId="2c28225e-d492-4964-8551-1b0a3c65dda0" providerId="ADAL" clId="{CDFD7FEA-D9A2-484B-A8F0-68196414CA17}" dt="2020-05-20T19:33:56.986" v="2097"/>
          <ac:spMkLst>
            <pc:docMk/>
            <pc:sldMk cId="3342030583" sldId="331"/>
            <ac:spMk id="2" creationId="{B64BF7E2-5772-4789-B463-38B8F381D90E}"/>
          </ac:spMkLst>
        </pc:spChg>
        <pc:spChg chg="del">
          <ac:chgData name="Antonio Osamu Katagiri Tanaka" userId="2c28225e-d492-4964-8551-1b0a3c65dda0" providerId="ADAL" clId="{CDFD7FEA-D9A2-484B-A8F0-68196414CA17}" dt="2020-05-20T19:33:05.138" v="2084" actId="478"/>
          <ac:spMkLst>
            <pc:docMk/>
            <pc:sldMk cId="3342030583" sldId="331"/>
            <ac:spMk id="3" creationId="{8B98DEF3-3389-42C1-8E59-8F5860DD4D19}"/>
          </ac:spMkLst>
        </pc:spChg>
        <pc:spChg chg="add mod">
          <ac:chgData name="Antonio Osamu Katagiri Tanaka" userId="2c28225e-d492-4964-8551-1b0a3c65dda0" providerId="ADAL" clId="{CDFD7FEA-D9A2-484B-A8F0-68196414CA17}" dt="2020-05-20T19:42:45.326" v="2186" actId="20577"/>
          <ac:spMkLst>
            <pc:docMk/>
            <pc:sldMk cId="3342030583" sldId="331"/>
            <ac:spMk id="7" creationId="{C8050403-371C-4863-B627-52F78E322D3C}"/>
          </ac:spMkLst>
        </pc:spChg>
        <pc:spChg chg="add del mod">
          <ac:chgData name="Antonio Osamu Katagiri Tanaka" userId="2c28225e-d492-4964-8551-1b0a3c65dda0" providerId="ADAL" clId="{CDFD7FEA-D9A2-484B-A8F0-68196414CA17}" dt="2020-05-20T19:42:49.470" v="2187" actId="478"/>
          <ac:spMkLst>
            <pc:docMk/>
            <pc:sldMk cId="3342030583" sldId="331"/>
            <ac:spMk id="15" creationId="{75C716AA-4DBF-4774-9C5C-BFE694712E18}"/>
          </ac:spMkLst>
        </pc:spChg>
        <pc:spChg chg="add mod">
          <ac:chgData name="Antonio Osamu Katagiri Tanaka" userId="2c28225e-d492-4964-8551-1b0a3c65dda0" providerId="ADAL" clId="{CDFD7FEA-D9A2-484B-A8F0-68196414CA17}" dt="2020-05-20T19:47:41.385" v="2236" actId="20577"/>
          <ac:spMkLst>
            <pc:docMk/>
            <pc:sldMk cId="3342030583" sldId="331"/>
            <ac:spMk id="16" creationId="{84E57CF1-7C19-499F-8840-179443FE97F3}"/>
          </ac:spMkLst>
        </pc:spChg>
        <pc:spChg chg="add mod">
          <ac:chgData name="Antonio Osamu Katagiri Tanaka" userId="2c28225e-d492-4964-8551-1b0a3c65dda0" providerId="ADAL" clId="{CDFD7FEA-D9A2-484B-A8F0-68196414CA17}" dt="2020-05-20T19:50:55.056" v="2331" actId="20577"/>
          <ac:spMkLst>
            <pc:docMk/>
            <pc:sldMk cId="3342030583" sldId="331"/>
            <ac:spMk id="19" creationId="{E0625A3D-D52E-4D06-9B17-64EA7C9C3D5F}"/>
          </ac:spMkLst>
        </pc:spChg>
        <pc:picChg chg="add mod">
          <ac:chgData name="Antonio Osamu Katagiri Tanaka" userId="2c28225e-d492-4964-8551-1b0a3c65dda0" providerId="ADAL" clId="{CDFD7FEA-D9A2-484B-A8F0-68196414CA17}" dt="2020-05-20T19:32:19.684" v="2081"/>
          <ac:picMkLst>
            <pc:docMk/>
            <pc:sldMk cId="3342030583" sldId="331"/>
            <ac:picMk id="5" creationId="{3D1D781D-1E8A-449D-B13B-EEDC7A6CD5AF}"/>
          </ac:picMkLst>
        </pc:picChg>
        <pc:picChg chg="add mod">
          <ac:chgData name="Antonio Osamu Katagiri Tanaka" userId="2c28225e-d492-4964-8551-1b0a3c65dda0" providerId="ADAL" clId="{CDFD7FEA-D9A2-484B-A8F0-68196414CA17}" dt="2020-05-20T19:49:47.481" v="2329" actId="14100"/>
          <ac:picMkLst>
            <pc:docMk/>
            <pc:sldMk cId="3342030583" sldId="331"/>
            <ac:picMk id="6" creationId="{E5D0C6FC-50F4-4264-BBC1-7550DEC0F3D6}"/>
          </ac:picMkLst>
        </pc:picChg>
        <pc:cxnChg chg="add mod">
          <ac:chgData name="Antonio Osamu Katagiri Tanaka" userId="2c28225e-d492-4964-8551-1b0a3c65dda0" providerId="ADAL" clId="{CDFD7FEA-D9A2-484B-A8F0-68196414CA17}" dt="2020-05-20T19:51:56.534" v="2341" actId="1035"/>
          <ac:cxnSpMkLst>
            <pc:docMk/>
            <pc:sldMk cId="3342030583" sldId="331"/>
            <ac:cxnSpMk id="9" creationId="{77E0E4ED-72FE-4DBE-A2A2-7EE4BADFD0E3}"/>
          </ac:cxnSpMkLst>
        </pc:cxnChg>
        <pc:cxnChg chg="add mod">
          <ac:chgData name="Antonio Osamu Katagiri Tanaka" userId="2c28225e-d492-4964-8551-1b0a3c65dda0" providerId="ADAL" clId="{CDFD7FEA-D9A2-484B-A8F0-68196414CA17}" dt="2020-05-20T19:52:01.166" v="2342" actId="14100"/>
          <ac:cxnSpMkLst>
            <pc:docMk/>
            <pc:sldMk cId="3342030583" sldId="331"/>
            <ac:cxnSpMk id="10" creationId="{CE7CF6B2-DA35-406B-A835-6097C24111A5}"/>
          </ac:cxnSpMkLst>
        </pc:cxn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7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4E615200-578D-4B0C-BC19-A6E728A00E2E}" type="datetime1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A9D0-2967-4139-8046-D168D5110145}" type="datetime1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13D7-1EDF-4ADF-8555-9CE3189CAEB0}" type="datetime1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A39BF7D-CD77-45BE-AC0F-DB83CA876EC9}" type="datetime1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C5E74-E3DD-4446-81CA-91ACD7FA854C}" type="datetime1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C83F-1884-4FC4-B689-52ECEB420F22}" type="datetime1">
              <a:rPr lang="en-GB" smtClean="0"/>
              <a:t>20/05/2020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9A4C-29B4-49B9-AFB0-8042C98883EA}" type="datetime1">
              <a:rPr lang="en-GB" smtClean="0"/>
              <a:t>20/05/2020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D889-5CB2-4FF5-9C46-290F708F86D3}" type="datetime1">
              <a:rPr lang="en-GB" smtClean="0"/>
              <a:t>20/05/2020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2E5E-3487-4C1C-A2E7-9F630153FA34}" type="datetime1">
              <a:rPr lang="en-GB" smtClean="0"/>
              <a:t>20/05/2020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A3E-3364-4379-8463-FA75D43A7490}" type="datetime1">
              <a:rPr lang="en-GB" smtClean="0"/>
              <a:t>20/05/2020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2E55-AC91-4D12-9299-BACC59BE98AD}" type="datetime1">
              <a:rPr lang="en-GB" smtClean="0"/>
              <a:t>20/05/2020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B18ACA07-1E94-4CDE-ADFF-A787408FCFCF}" type="datetime1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2.png"/><Relationship Id="rId5" Type="http://schemas.openxmlformats.org/officeDocument/2006/relationships/image" Target="../media/image52.png"/><Relationship Id="rId10" Type="http://schemas.openxmlformats.org/officeDocument/2006/relationships/image" Target="../media/image21.png"/><Relationship Id="rId4" Type="http://schemas.openxmlformats.org/officeDocument/2006/relationships/image" Target="../media/image51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doi.org/10.3390/chemosensors6020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oi.org/10.1016/j.nancom.2010.04.0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08088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0014"/>
            <a:ext cx="9931400" cy="2387599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Dra. Dora Iliana Medina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15 May 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85CC677C-21AC-484E-9AC0-365B14B10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with amended SU-8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864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The modified solution is spunable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before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after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But, somewhat pyrolyzable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s-MX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300459" y="365125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16F2A29-E8BE-4DC6-B0A8-7FFDA5EE1EE1}"/>
              </a:ext>
            </a:extLst>
          </p:cNvPr>
          <p:cNvGraphicFramePr>
            <a:graphicFrameLocks noGrp="1"/>
          </p:cNvGraphicFramePr>
          <p:nvPr/>
        </p:nvGraphicFramePr>
        <p:xfrm>
          <a:off x="949040" y="528054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47F5B7B-C110-4507-B324-5FE8B56AB52B}"/>
              </a:ext>
            </a:extLst>
          </p:cNvPr>
          <p:cNvSpPr/>
          <p:nvPr/>
        </p:nvSpPr>
        <p:spPr>
          <a:xfrm>
            <a:off x="9010629" y="553612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304A2E-BE71-4DD7-8877-3756D9473ADD}"/>
              </a:ext>
            </a:extLst>
          </p:cNvPr>
          <p:cNvSpPr txBox="1">
            <a:spLocks/>
          </p:cNvSpPr>
          <p:nvPr/>
        </p:nvSpPr>
        <p:spPr>
          <a:xfrm>
            <a:off x="942833" y="4547097"/>
            <a:ext cx="11242960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Achieved with: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62F58-79E9-4A8F-9FBF-41F50F9B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62300F1-B139-4535-B482-F6CA5643B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B86473-74E8-4BC7-8149-6E0E54035876}"/>
              </a:ext>
            </a:extLst>
          </p:cNvPr>
          <p:cNvSpPr/>
          <p:nvPr/>
        </p:nvSpPr>
        <p:spPr>
          <a:xfrm>
            <a:off x="942833" y="664255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</p:txBody>
      </p:sp>
    </p:spTree>
    <p:extLst>
      <p:ext uri="{BB962C8B-B14F-4D97-AF65-F5344CB8AC3E}">
        <p14:creationId xmlns:p14="http://schemas.microsoft.com/office/powerpoint/2010/main" val="322155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BE00D-89C8-4714-BFFC-1AEB924F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946D49-B62D-4DDD-8EBF-47ACD8D8E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936627" y="6596865"/>
            <a:ext cx="112491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Rudolph, N.,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&amp; Rudolph, N. (2014). Generalized Newtonian Fluid (GNF) Models. Polymer Rheology, 59–99. https://doi.org/10.3139/9781569905234.003</a:t>
            </a:r>
            <a:endParaRPr lang="en-GB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106A0A-9B27-4C59-A397-38DA8088FAFA}"/>
              </a:ext>
            </a:extLst>
          </p:cNvPr>
          <p:cNvGrpSpPr/>
          <p:nvPr/>
        </p:nvGrpSpPr>
        <p:grpSpPr>
          <a:xfrm>
            <a:off x="1541891" y="1316404"/>
            <a:ext cx="10044843" cy="4953175"/>
            <a:chOff x="1746679" y="1316404"/>
            <a:chExt cx="10044843" cy="49531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EC302B-2F9C-4157-BDB4-4F467C6F6903}"/>
                </a:ext>
              </a:extLst>
            </p:cNvPr>
            <p:cNvSpPr/>
            <p:nvPr/>
          </p:nvSpPr>
          <p:spPr>
            <a:xfrm>
              <a:off x="4271093" y="1316404"/>
              <a:ext cx="605707" cy="3227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F5E808-D4CA-4B18-8E90-E6F92802D965}"/>
                </a:ext>
              </a:extLst>
            </p:cNvPr>
            <p:cNvSpPr/>
            <p:nvPr/>
          </p:nvSpPr>
          <p:spPr>
            <a:xfrm>
              <a:off x="7404818" y="5822304"/>
              <a:ext cx="4386703" cy="447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2C45CA-2B73-449B-B2C3-4701B6DEF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6679" y="1316404"/>
              <a:ext cx="2639072" cy="31323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8F8E54-E922-4907-9EA2-2A83C836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6679" y="4448760"/>
              <a:ext cx="5893704" cy="1820819"/>
            </a:xfrm>
            <a:prstGeom prst="rect">
              <a:avLst/>
            </a:prstGeom>
          </p:spPr>
        </p:pic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C9F08C0-6161-44FB-B151-A0439308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326" y="1316404"/>
              <a:ext cx="6996196" cy="4764518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B882C-0967-40B0-AA6A-1CE644D15A85}"/>
              </a:ext>
            </a:extLst>
          </p:cNvPr>
          <p:cNvSpPr/>
          <p:nvPr/>
        </p:nvSpPr>
        <p:spPr>
          <a:xfrm>
            <a:off x="5257729" y="1627584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zero shear rate viscosity</a:t>
            </a:r>
            <a:endParaRPr lang="en-GB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B3E93E-14F7-452D-9C76-7FC10F88CFCA}"/>
              </a:ext>
            </a:extLst>
          </p:cNvPr>
          <p:cNvSpPr/>
          <p:nvPr/>
        </p:nvSpPr>
        <p:spPr>
          <a:xfrm>
            <a:off x="9811838" y="4838739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infinite shear rate viscosity</a:t>
            </a:r>
            <a:endParaRPr lang="en-GB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EC1C59-B79C-48B9-8688-43D33777D855}"/>
              </a:ext>
            </a:extLst>
          </p:cNvPr>
          <p:cNvSpPr/>
          <p:nvPr/>
        </p:nvSpPr>
        <p:spPr>
          <a:xfrm rot="4418136">
            <a:off x="7627177" y="3426355"/>
            <a:ext cx="2094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power law region</a:t>
            </a:r>
            <a:endParaRPr lang="en-GB" sz="1400" dirty="0"/>
          </a:p>
        </p:txBody>
      </p:sp>
      <p:pic>
        <p:nvPicPr>
          <p:cNvPr id="31" name="Picture 30" descr="A picture containing sky&#10;&#10;Description automatically generated">
            <a:extLst>
              <a:ext uri="{FF2B5EF4-FFF2-40B4-BE49-F238E27FC236}">
                <a16:creationId xmlns:a16="http://schemas.microsoft.com/office/drawing/2014/main" id="{3C85A876-E6A9-49BC-816B-D010FD0ECC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5139985" y="4054695"/>
            <a:ext cx="2233093" cy="15856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9CE66-48F6-4F0F-AA7D-EFFA4543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43A1AE7-A42E-4E6D-A87D-75392D813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7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amended SU-8 solution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%)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48B1BF1-3042-4BD0-9C9D-19B53956C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0" y="1690572"/>
            <a:ext cx="7587828" cy="51674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F05A36-A279-491B-A703-E9C205DAC23A}"/>
              </a:ext>
            </a:extLst>
          </p:cNvPr>
          <p:cNvSpPr/>
          <p:nvPr/>
        </p:nvSpPr>
        <p:spPr>
          <a:xfrm>
            <a:off x="8524168" y="1690572"/>
            <a:ext cx="3667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sample (orange line) has a zero-shear viscosity (ZSV)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spunable at 600 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9CBC6-314D-4BE8-B957-053B2114BF4C}"/>
              </a:ext>
            </a:extLst>
          </p:cNvPr>
          <p:cNvSpPr/>
          <p:nvPr/>
        </p:nvSpPr>
        <p:spPr>
          <a:xfrm>
            <a:off x="8524168" y="5042118"/>
            <a:ext cx="3667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discover new polymer solutions with similar rheology (and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3E7CA4-8912-4EAA-9E81-A1E798092DB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358084" y="3937341"/>
            <a:ext cx="0" cy="1104777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477F8-5EEE-4825-94AF-DC103C34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0DA53A-C739-4539-B895-4D4550152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4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559343" y="4035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547880" y="2240777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966912" y="3769894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569006" y="5587227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000803" y="1814689"/>
            <a:ext cx="2672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6561122" y="3632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8985056" y="3362351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6569007" y="5186157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6540816" y="184358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86482" y="2247057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980844" y="5588163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8999597" y="5186157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2B31B1F-22F9-4094-8E55-7C37232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proposed polymer solutions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9881CF-E72C-4FA9-98BC-855733BB9507}"/>
              </a:ext>
            </a:extLst>
          </p:cNvPr>
          <p:cNvSpPr/>
          <p:nvPr/>
        </p:nvSpPr>
        <p:spPr>
          <a:xfrm>
            <a:off x="1727217" y="4897654"/>
            <a:ext cx="46873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Solutions with similar rheology of that of the 0.25wt% PEO SU-8 solution with about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ZSV each.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7761E-D704-4733-8C67-F2DE2BD11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004" y="1348250"/>
            <a:ext cx="4295775" cy="3324225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6D00994-7071-454C-A6E6-E6A78CC49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81E20A8-5968-4917-ABBE-E675759E2B4B}"/>
              </a:ext>
            </a:extLst>
          </p:cNvPr>
          <p:cNvSpPr/>
          <p:nvPr/>
        </p:nvSpPr>
        <p:spPr>
          <a:xfrm>
            <a:off x="5726996" y="2798424"/>
            <a:ext cx="570760" cy="355593"/>
          </a:xfrm>
          <a:prstGeom prst="rightArrow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 Process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5DD35-6108-4DF3-965D-3A87F181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002BA67-96EF-49F8-A478-BC4DD218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6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~360 fibers in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1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(ideal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mentions the process parameters and fiber properties within the article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~360 fibers in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(typical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provides the data in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~360 fibers in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3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(difficult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does not mention the fiber diameter in writing but provides a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Python Image Analysis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(with a 4.3%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1035146" y="1659285"/>
            <a:ext cx="51345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549EE5-88A7-490E-9F43-A54FA204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3" y="762000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8A2DEE-4A15-4AEA-8391-90289A5C367C}"/>
              </a:ext>
            </a:extLst>
          </p:cNvPr>
          <p:cNvSpPr/>
          <p:nvPr/>
        </p:nvSpPr>
        <p:spPr>
          <a:xfrm>
            <a:off x="6083586" y="221932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5CA7D-A049-4ABD-8EB3-188011DA3C13}"/>
              </a:ext>
            </a:extLst>
          </p:cNvPr>
          <p:cNvSpPr/>
          <p:nvPr/>
        </p:nvSpPr>
        <p:spPr>
          <a:xfrm>
            <a:off x="6083586" y="257175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33DA8-8B54-401E-9646-B7D92F141A81}"/>
              </a:ext>
            </a:extLst>
          </p:cNvPr>
          <p:cNvSpPr/>
          <p:nvPr/>
        </p:nvSpPr>
        <p:spPr>
          <a:xfrm>
            <a:off x="6083586" y="292417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084AB-C734-4529-99BD-31166F1CC24E}"/>
              </a:ext>
            </a:extLst>
          </p:cNvPr>
          <p:cNvSpPr/>
          <p:nvPr/>
        </p:nvSpPr>
        <p:spPr>
          <a:xfrm>
            <a:off x="6083586" y="361949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358E11-D807-4B51-B9A4-A13FF99584AA}"/>
              </a:ext>
            </a:extLst>
          </p:cNvPr>
          <p:cNvSpPr/>
          <p:nvPr/>
        </p:nvSpPr>
        <p:spPr>
          <a:xfrm>
            <a:off x="6083586" y="397192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C4528C-3349-40B2-A51F-1B483A0818A2}"/>
              </a:ext>
            </a:extLst>
          </p:cNvPr>
          <p:cNvSpPr/>
          <p:nvPr/>
        </p:nvSpPr>
        <p:spPr>
          <a:xfrm rot="5400000">
            <a:off x="10853706" y="593858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63DCD-CFE4-47BD-A1F8-3DA2D665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563C30-112F-4114-8420-22C38C137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3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 for discussion&gt;		: &lt;5min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 for discussion&gt;	: ~20min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6D9B36-6FB7-494F-8135-B8CF0C979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5A7BC4-2D8F-432E-B788-17674E1AA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0"/>
            <a:ext cx="5627687" cy="339248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0F5FC-4967-47E7-919D-8AA33A0E4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1" y="-1"/>
            <a:ext cx="5627687" cy="339248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CD6808-E95F-4398-A5D4-294FE7A0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3392488"/>
            <a:ext cx="5627687" cy="346551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0D92E-1BDD-4CEE-9BDB-34F96C2BD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3392488"/>
            <a:ext cx="5627688" cy="34655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C8981C-24DC-4FE9-817D-D94A6638B76A}"/>
              </a:ext>
            </a:extLst>
          </p:cNvPr>
          <p:cNvSpPr/>
          <p:nvPr/>
        </p:nvSpPr>
        <p:spPr>
          <a:xfrm>
            <a:off x="1311044" y="75609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 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A8031-578C-4A17-A8BA-5CA6A8E8FC5D}"/>
              </a:ext>
            </a:extLst>
          </p:cNvPr>
          <p:cNvSpPr/>
          <p:nvPr/>
        </p:nvSpPr>
        <p:spPr>
          <a:xfrm>
            <a:off x="6938731" y="75609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deposition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84470-E330-45B5-8A31-CD5D078BC13D}"/>
              </a:ext>
            </a:extLst>
          </p:cNvPr>
          <p:cNvSpPr/>
          <p:nvPr/>
        </p:nvSpPr>
        <p:spPr>
          <a:xfrm>
            <a:off x="1298504" y="3468097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nozzle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E69D5-7E36-4F40-A02D-0173A682C7E2}"/>
              </a:ext>
            </a:extLst>
          </p:cNvPr>
          <p:cNvSpPr/>
          <p:nvPr/>
        </p:nvSpPr>
        <p:spPr>
          <a:xfrm>
            <a:off x="7063861" y="3579221"/>
            <a:ext cx="366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3D209-7897-4DFB-BB41-DD1639CB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00BE316-5FEA-415A-9D51-7EB5B820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7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History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92209" y="2214028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Overall Progress &amp; Next Steps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05DED-98B8-488B-881A-3227282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2D4D70-C8CD-4D0C-B7C0-847A48F9D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129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3AEB70-41DE-40C3-8C1B-4B9389E82F11}"/>
              </a:ext>
            </a:extLst>
          </p:cNvPr>
          <p:cNvSpPr/>
          <p:nvPr/>
        </p:nvSpPr>
        <p:spPr>
          <a:xfrm>
            <a:off x="859970" y="1690686"/>
            <a:ext cx="11332029" cy="335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Work Plan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C6381-7DE2-4A8B-86B2-6A728FC4FEB3}"/>
              </a:ext>
            </a:extLst>
          </p:cNvPr>
          <p:cNvGrpSpPr/>
          <p:nvPr/>
        </p:nvGrpSpPr>
        <p:grpSpPr>
          <a:xfrm>
            <a:off x="859970" y="1690687"/>
            <a:ext cx="11339649" cy="3353753"/>
            <a:chOff x="859971" y="1690687"/>
            <a:chExt cx="11250470" cy="3284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9262DF-B693-4052-AAB9-1FD93511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71" y="1690687"/>
              <a:ext cx="7024053" cy="32840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96D913-4BAF-4AEC-95EA-29777600E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2"/>
            <a:stretch/>
          </p:blipFill>
          <p:spPr>
            <a:xfrm>
              <a:off x="7829551" y="1707832"/>
              <a:ext cx="4280890" cy="3255690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7A07D-ED46-4A13-A700-2AA07D4DEB92}"/>
              </a:ext>
            </a:extLst>
          </p:cNvPr>
          <p:cNvCxnSpPr>
            <a:cxnSpLocks/>
          </p:cNvCxnSpPr>
          <p:nvPr/>
        </p:nvCxnSpPr>
        <p:spPr>
          <a:xfrm flipV="1">
            <a:off x="9305381" y="4027715"/>
            <a:ext cx="0" cy="1349828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AD0C7E-98F8-4EFB-AD8D-243F45414F22}"/>
              </a:ext>
            </a:extLst>
          </p:cNvPr>
          <p:cNvSpPr/>
          <p:nvPr/>
        </p:nvSpPr>
        <p:spPr>
          <a:xfrm>
            <a:off x="8789301" y="5323113"/>
            <a:ext cx="1032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today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1D24F2-8CB1-4E4B-B4D9-FDB409364EC2}"/>
              </a:ext>
            </a:extLst>
          </p:cNvPr>
          <p:cNvCxnSpPr>
            <a:cxnSpLocks/>
          </p:cNvCxnSpPr>
          <p:nvPr/>
        </p:nvCxnSpPr>
        <p:spPr>
          <a:xfrm flipV="1">
            <a:off x="6193971" y="3737556"/>
            <a:ext cx="0" cy="1585557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32DA5-1DA2-429E-81F2-237FD0A8AD38}"/>
              </a:ext>
            </a:extLst>
          </p:cNvPr>
          <p:cNvSpPr/>
          <p:nvPr/>
        </p:nvSpPr>
        <p:spPr>
          <a:xfrm>
            <a:off x="5677890" y="5167313"/>
            <a:ext cx="1550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heology</a:t>
            </a:r>
            <a:endParaRPr lang="en-GB" sz="2800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78B37-7CB2-4605-95BA-89007B46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439539-CF7A-4A31-AC93-97858FCB4256}"/>
              </a:ext>
            </a:extLst>
          </p:cNvPr>
          <p:cNvCxnSpPr>
            <a:cxnSpLocks/>
          </p:cNvCxnSpPr>
          <p:nvPr/>
        </p:nvCxnSpPr>
        <p:spPr>
          <a:xfrm>
            <a:off x="1046588" y="3923603"/>
            <a:ext cx="2068087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B658A-7C4B-49CC-B3DB-B3388D77637E}"/>
              </a:ext>
            </a:extLst>
          </p:cNvPr>
          <p:cNvSpPr/>
          <p:nvPr/>
        </p:nvSpPr>
        <p:spPr>
          <a:xfrm>
            <a:off x="3544462" y="3737556"/>
            <a:ext cx="22480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Literature contributions</a:t>
            </a:r>
            <a:endParaRPr lang="en-GB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DE6A25B-7516-4E9B-8062-05C28CE4B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24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167733" y="3224274"/>
            <a:ext cx="1016247" cy="1324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4150" y="2924844"/>
            <a:ext cx="2930784" cy="162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435102" y="2489309"/>
            <a:ext cx="1987126" cy="2059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289617" y="5126581"/>
            <a:ext cx="3511496" cy="112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961282" y="5208244"/>
            <a:ext cx="2304704" cy="104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426155" y="4709194"/>
            <a:ext cx="1814727" cy="1542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4364920" y="2216957"/>
            <a:ext cx="2872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2196855" y="2754016"/>
            <a:ext cx="1987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7435103" y="2051671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426154" y="6251712"/>
            <a:ext cx="2631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961282" y="6251711"/>
            <a:ext cx="2304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2289616" y="6251711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Study/Test the proposed polymer solutions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high carbon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1DD16-4774-48DE-BE08-7D553526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5865FA5-3763-43FD-8258-C82BDF5B4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8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8828C6-3522-45B3-AA19-CA2166B09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39F22F-EB5D-4B65-8A9D-4E59613D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0593" y="1131730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37162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34542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21C6C-A59D-4C2D-BFE0-ED6F1C53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7FC2C5-7F54-4BD4-A2D2-42002D12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8" y="62547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for the fabrication of carbon nanostructures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22223-1E12-48CD-8314-B9186BD9D37F}"/>
              </a:ext>
            </a:extLst>
          </p:cNvPr>
          <p:cNvSpPr/>
          <p:nvPr/>
        </p:nvSpPr>
        <p:spPr>
          <a:xfrm>
            <a:off x="942833" y="6396335"/>
            <a:ext cx="10994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https://doi.org/10.3390/chemosensors6020016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J.W. Neubauer, H.-W. Schmidt,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1,3,5-benzenetrisamide fibers, Polymer (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https://doi.org/10.1016/j.polymer.2012.10.016.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56064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Self-assembly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Limited Length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Random Orientation </a:t>
            </a:r>
          </a:p>
          <a:p>
            <a:pPr algn="r"/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32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A74C20-0943-4E6E-811A-3D235275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B535AC-A498-4806-B839-E23F090CDD8E}"/>
              </a:ext>
            </a:extLst>
          </p:cNvPr>
          <p:cNvGrpSpPr/>
          <p:nvPr/>
        </p:nvGrpSpPr>
        <p:grpSpPr>
          <a:xfrm>
            <a:off x="6626140" y="2765838"/>
            <a:ext cx="5487399" cy="1291127"/>
            <a:chOff x="1545021" y="3117292"/>
            <a:chExt cx="9354188" cy="22009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13676F-EEB1-49CC-A116-CE1561102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54FE6D-C0CB-4F4C-B846-9455D19DB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46AC6E-3220-49BC-8990-0D38FE443EE0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8D03CEB-6C45-40A7-84A9-441A888BA2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EC604B-878F-4CD1-8AA5-8F9DEB0E0B40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C2BEFD-5536-4BAE-8EF3-518694897F8E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D51055-C75D-4E12-BD44-79AD0E9516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8304CAD-F56C-4E6E-AD21-71DF4D43BEFF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4" name="Picture 23" descr="A picture containing sky&#10;&#10;Description automatically generated">
            <a:extLst>
              <a:ext uri="{FF2B5EF4-FFF2-40B4-BE49-F238E27FC236}">
                <a16:creationId xmlns:a16="http://schemas.microsoft.com/office/drawing/2014/main" id="{715D1976-E54D-41C3-BA6F-468A5A057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87032" y="5359334"/>
            <a:ext cx="1460391" cy="1037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1E0842-BBDA-4F74-8386-0BC4D6F74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38" y="4116352"/>
            <a:ext cx="1932310" cy="11984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DBFBE7-7AF3-4BE4-9714-106ABD774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38" y="1513073"/>
            <a:ext cx="4798981" cy="11984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39E40AD-F633-4D33-AF76-56B8A9927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556" y="4408991"/>
            <a:ext cx="1932310" cy="198734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ED8083-4A03-4CA1-8CE7-BD6537636B3B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047423" y="5877835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>
            <a:extLst>
              <a:ext uri="{FF2B5EF4-FFF2-40B4-BE49-F238E27FC236}">
                <a16:creationId xmlns:a16="http://schemas.microsoft.com/office/drawing/2014/main" id="{7BD8987A-11B7-4B56-B8B7-4C5FEB2F4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31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EBB10D-0EC1-4CDF-95E7-03582915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&lt;Sub-title&gt;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8C31D-2A8D-439F-BB42-3F4F56B0E81A}"/>
              </a:ext>
            </a:extLst>
          </p:cNvPr>
          <p:cNvSpPr/>
          <p:nvPr/>
        </p:nvSpPr>
        <p:spPr>
          <a:xfrm>
            <a:off x="942833" y="522822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82317C-07AD-46CF-8203-AF41EBBC1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0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Applications of Carbon Nanowires (CNWs)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B3CCD-1724-4498-B91D-BA643EEAB910}"/>
              </a:ext>
            </a:extLst>
          </p:cNvPr>
          <p:cNvSpPr/>
          <p:nvPr/>
        </p:nvSpPr>
        <p:spPr>
          <a:xfrm>
            <a:off x="938251" y="6492874"/>
            <a:ext cx="10994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I.F.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Akyildiz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J.M.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Jornet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Electromagnetic wireless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nanosensor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networks, Nano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Commun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Netw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1 (2010) 3–19.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https://doi.org/10.1016/j.nancom.2010.04.001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Rikhtegar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Keshtgary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Brief Survey on Molecular and Electromagnetic Communications in Nano-Networks, Int. 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Comput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Appl. 79 (2013) 16–28. https://doi.org/10.5120/13721-1510.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2357B-A1A1-4051-8DDF-A73F03F9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622CD9-CFD2-484E-BE5D-1BAA9CD956E5}"/>
              </a:ext>
            </a:extLst>
          </p:cNvPr>
          <p:cNvSpPr/>
          <p:nvPr/>
        </p:nvSpPr>
        <p:spPr>
          <a:xfrm>
            <a:off x="8243926" y="1690062"/>
            <a:ext cx="394807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carbon nanostructure changes its electrical properties with: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deformation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(mass, pressure, force or displacement)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absorption/attachment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chemicals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biological processes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such as antibody/antigen interaction, DNA interaction and cellular communication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40D39B3-C679-4B63-BAD7-38C82F826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70489-2E73-4685-9B23-19862AB94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51" y="1682749"/>
            <a:ext cx="72771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7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Introduction:</a:t>
            </a:r>
            <a:r>
              <a:rPr lang="en-GB" sz="3200">
                <a:solidFill>
                  <a:schemeClr val="accent4"/>
                </a:solidFill>
                <a:latin typeface="Arial Nova Light"/>
              </a:rPr>
              <a:t> Project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1337B-F6FD-4877-B1C1-A077DA09D171}"/>
              </a:ext>
            </a:extLst>
          </p:cNvPr>
          <p:cNvSpPr/>
          <p:nvPr/>
        </p:nvSpPr>
        <p:spPr>
          <a:xfrm>
            <a:off x="942833" y="1325563"/>
            <a:ext cx="11242960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To design polymer solutions that can be </a:t>
            </a:r>
            <a:r>
              <a:rPr lang="en-GB" sz="2800" b="1" err="1">
                <a:solidFill>
                  <a:schemeClr val="accent4"/>
                </a:solidFill>
                <a:latin typeface="Arial Nova Light"/>
              </a:rPr>
              <a:t>electrospun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by NFES,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photopolymerized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, and then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pyrolyzed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into conductive carbon </a:t>
            </a:r>
            <a:r>
              <a:rPr lang="en-GB" sz="2800" err="1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nano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-wires.</a:t>
            </a:r>
            <a:endParaRPr lang="en-GB">
              <a:solidFill>
                <a:schemeClr val="bg1">
                  <a:lumMod val="95000"/>
                </a:schemeClr>
              </a:solidFill>
              <a:latin typeface="Arial Nova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CA1DBB-7C25-40DD-A1CA-4BDF790567CD}"/>
              </a:ext>
            </a:extLst>
          </p:cNvPr>
          <p:cNvSpPr/>
          <p:nvPr/>
        </p:nvSpPr>
        <p:spPr>
          <a:xfrm>
            <a:off x="1491232" y="4492324"/>
            <a:ext cx="1512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12E8BB-8D9E-48AB-A934-A172DD00B64D}"/>
              </a:ext>
            </a:extLst>
          </p:cNvPr>
          <p:cNvSpPr/>
          <p:nvPr/>
        </p:nvSpPr>
        <p:spPr>
          <a:xfrm>
            <a:off x="3915436" y="3299757"/>
            <a:ext cx="2088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Polymeric micro-fibers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FF1E52-86AD-4E42-9D21-1D6E3F95FAED}"/>
              </a:ext>
            </a:extLst>
          </p:cNvPr>
          <p:cNvSpPr/>
          <p:nvPr/>
        </p:nvSpPr>
        <p:spPr>
          <a:xfrm>
            <a:off x="8583843" y="3461757"/>
            <a:ext cx="3240000" cy="324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nano-fibers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069F56-C61A-4425-9D53-C2D984F0DD02}"/>
              </a:ext>
            </a:extLst>
          </p:cNvPr>
          <p:cNvSpPr/>
          <p:nvPr/>
        </p:nvSpPr>
        <p:spPr>
          <a:xfrm>
            <a:off x="987232" y="3137757"/>
            <a:ext cx="2520000" cy="972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Near-Field Electrospinning &amp; Photopolymerization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C0B5A5-B888-4D95-9C43-CFDB889F03DB}"/>
              </a:ext>
            </a:extLst>
          </p:cNvPr>
          <p:cNvSpPr/>
          <p:nvPr/>
        </p:nvSpPr>
        <p:spPr>
          <a:xfrm>
            <a:off x="6411640" y="3299757"/>
            <a:ext cx="1764000" cy="648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and Carbonization</a:t>
            </a: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8D6F020A-BC97-4F56-BE04-DCEF9477FD57}"/>
              </a:ext>
            </a:extLst>
          </p:cNvPr>
          <p:cNvSpPr/>
          <p:nvPr/>
        </p:nvSpPr>
        <p:spPr>
          <a:xfrm>
            <a:off x="1095232" y="5522891"/>
            <a:ext cx="2304000" cy="324000"/>
          </a:xfrm>
          <a:prstGeom prst="flowChartPreparati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</p:txBody>
      </p:sp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7A422CD3-C2AE-413E-8611-51957AA3142E}"/>
              </a:ext>
            </a:extLst>
          </p:cNvPr>
          <p:cNvSpPr/>
          <p:nvPr/>
        </p:nvSpPr>
        <p:spPr>
          <a:xfrm>
            <a:off x="4365436" y="4266003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sp>
        <p:nvSpPr>
          <p:cNvPr id="16" name="Flowchart: Preparation 15">
            <a:extLst>
              <a:ext uri="{FF2B5EF4-FFF2-40B4-BE49-F238E27FC236}">
                <a16:creationId xmlns:a16="http://schemas.microsoft.com/office/drawing/2014/main" id="{65195508-5453-459B-8D07-4A65712968BB}"/>
              </a:ext>
            </a:extLst>
          </p:cNvPr>
          <p:cNvSpPr/>
          <p:nvPr/>
        </p:nvSpPr>
        <p:spPr>
          <a:xfrm>
            <a:off x="10535956" y="4104972"/>
            <a:ext cx="1620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Spec.</a:t>
            </a:r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9D000BB2-0E07-4EB9-BF3A-F28BA9A49604}"/>
              </a:ext>
            </a:extLst>
          </p:cNvPr>
          <p:cNvSpPr/>
          <p:nvPr/>
        </p:nvSpPr>
        <p:spPr>
          <a:xfrm>
            <a:off x="8303136" y="4104972"/>
            <a:ext cx="1512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038BA-4E76-495F-B893-69258A64E8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2247232" y="4109757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D8D492-AA20-4479-96CE-EA3B5067E9FB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507232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A2B89-5A9A-4B12-A2A8-A5E340A034F2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003436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585E44-750C-4385-924F-1E146BA5E777}"/>
              </a:ext>
            </a:extLst>
          </p:cNvPr>
          <p:cNvCxnSpPr>
            <a:cxnSpLocks/>
            <a:stCxn id="3" idx="4"/>
            <a:endCxn id="11" idx="0"/>
          </p:cNvCxnSpPr>
          <p:nvPr/>
        </p:nvCxnSpPr>
        <p:spPr>
          <a:xfrm>
            <a:off x="2247232" y="5140324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F032B1-482B-44AD-917D-BB30C6059074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>
            <a:off x="4959436" y="3947757"/>
            <a:ext cx="0" cy="318246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69321F-C366-48C6-9A3F-F5A6017738CA}"/>
              </a:ext>
            </a:extLst>
          </p:cNvPr>
          <p:cNvCxnSpPr>
            <a:cxnSpLocks/>
            <a:stCxn id="9" idx="3"/>
            <a:endCxn id="18" idx="0"/>
          </p:cNvCxnSpPr>
          <p:nvPr/>
        </p:nvCxnSpPr>
        <p:spPr>
          <a:xfrm>
            <a:off x="9058330" y="3738308"/>
            <a:ext cx="806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FCF6BB-EBF8-4677-AE66-EAC451310568}"/>
              </a:ext>
            </a:extLst>
          </p:cNvPr>
          <p:cNvCxnSpPr>
            <a:cxnSpLocks/>
            <a:stCxn id="9" idx="5"/>
            <a:endCxn id="16" idx="0"/>
          </p:cNvCxnSpPr>
          <p:nvPr/>
        </p:nvCxnSpPr>
        <p:spPr>
          <a:xfrm flipH="1">
            <a:off x="11345956" y="3738308"/>
            <a:ext cx="3400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DF0A069-760F-4C41-95F0-0FC362B021D0}"/>
              </a:ext>
            </a:extLst>
          </p:cNvPr>
          <p:cNvCxnSpPr>
            <a:cxnSpLocks/>
            <a:stCxn id="13" idx="3"/>
            <a:endCxn id="9" idx="2"/>
          </p:cNvCxnSpPr>
          <p:nvPr/>
        </p:nvCxnSpPr>
        <p:spPr>
          <a:xfrm>
            <a:off x="8175640" y="3623757"/>
            <a:ext cx="408203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Flowchart: Preparation 170">
            <a:extLst>
              <a:ext uri="{FF2B5EF4-FFF2-40B4-BE49-F238E27FC236}">
                <a16:creationId xmlns:a16="http://schemas.microsoft.com/office/drawing/2014/main" id="{9763385E-07B8-498F-AC7F-FFF6EAA53A03}"/>
              </a:ext>
            </a:extLst>
          </p:cNvPr>
          <p:cNvSpPr/>
          <p:nvPr/>
        </p:nvSpPr>
        <p:spPr>
          <a:xfrm>
            <a:off x="9609843" y="4770446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0F75C52-4A56-44CE-8903-2E3441D82DC7}"/>
              </a:ext>
            </a:extLst>
          </p:cNvPr>
          <p:cNvCxnSpPr>
            <a:cxnSpLocks/>
            <a:stCxn id="9" idx="4"/>
            <a:endCxn id="171" idx="0"/>
          </p:cNvCxnSpPr>
          <p:nvPr/>
        </p:nvCxnSpPr>
        <p:spPr>
          <a:xfrm>
            <a:off x="10203843" y="3785757"/>
            <a:ext cx="0" cy="984689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490D509-A494-4233-95D7-86F91824304D}"/>
              </a:ext>
            </a:extLst>
          </p:cNvPr>
          <p:cNvGrpSpPr/>
          <p:nvPr/>
        </p:nvGrpSpPr>
        <p:grpSpPr>
          <a:xfrm>
            <a:off x="5213223" y="5594436"/>
            <a:ext cx="2700000" cy="1141965"/>
            <a:chOff x="8973444" y="5649052"/>
            <a:chExt cx="2700000" cy="1141965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467DE4A-8C58-4EDE-8CBB-DC7C8256A27A}"/>
                </a:ext>
              </a:extLst>
            </p:cNvPr>
            <p:cNvSpPr/>
            <p:nvPr/>
          </p:nvSpPr>
          <p:spPr>
            <a:xfrm>
              <a:off x="8973444" y="5649052"/>
              <a:ext cx="1224000" cy="504000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Fabrication Process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C49FCF9-B054-477E-A156-310BD79C54C4}"/>
                </a:ext>
              </a:extLst>
            </p:cNvPr>
            <p:cNvSpPr/>
            <p:nvPr/>
          </p:nvSpPr>
          <p:spPr>
            <a:xfrm>
              <a:off x="10413444" y="5775052"/>
              <a:ext cx="1260000" cy="252000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Product</a:t>
              </a:r>
            </a:p>
          </p:txBody>
        </p:sp>
        <p:sp>
          <p:nvSpPr>
            <p:cNvPr id="202" name="Flowchart: Preparation 201">
              <a:extLst>
                <a:ext uri="{FF2B5EF4-FFF2-40B4-BE49-F238E27FC236}">
                  <a16:creationId xmlns:a16="http://schemas.microsoft.com/office/drawing/2014/main" id="{0C681C8C-D4F3-4FE0-B4AC-DCDE1BE96BB6}"/>
                </a:ext>
              </a:extLst>
            </p:cNvPr>
            <p:cNvSpPr/>
            <p:nvPr/>
          </p:nvSpPr>
          <p:spPr>
            <a:xfrm>
              <a:off x="8973444" y="6287017"/>
              <a:ext cx="2700000" cy="504000"/>
            </a:xfrm>
            <a:prstGeom prst="flowChartPreparat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Characterization Technique</a:t>
              </a: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EB03EB5-FA34-449E-A54D-07A93A6D495D}"/>
              </a:ext>
            </a:extLst>
          </p:cNvPr>
          <p:cNvSpPr/>
          <p:nvPr/>
        </p:nvSpPr>
        <p:spPr>
          <a:xfrm>
            <a:off x="5160566" y="5556247"/>
            <a:ext cx="2807494" cy="1239841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96E3A-4112-4AC5-B5D1-19E75B24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66A10-3DD1-4519-9906-926A0CA6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Carbon Structures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2B692-63B5-4905-BC8A-80E41D85F5A5}"/>
              </a:ext>
            </a:extLst>
          </p:cNvPr>
          <p:cNvSpPr/>
          <p:nvPr/>
        </p:nvSpPr>
        <p:spPr>
          <a:xfrm>
            <a:off x="933425" y="4106751"/>
            <a:ext cx="635966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electrospin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does not have the right viscosity &amp; solution conductivity</a:t>
            </a:r>
          </a:p>
        </p:txBody>
      </p:sp>
      <p:pic>
        <p:nvPicPr>
          <p:cNvPr id="9" name="Picture 8" descr="A picture containing sitting&#10;&#10;Description automatically generated">
            <a:extLst>
              <a:ext uri="{FF2B5EF4-FFF2-40B4-BE49-F238E27FC236}">
                <a16:creationId xmlns:a16="http://schemas.microsoft.com/office/drawing/2014/main" id="{43BF872D-8355-4779-B731-1AEEB6E6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93" y="3037838"/>
            <a:ext cx="4892700" cy="327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C3DB92-29AC-4701-8CD2-1475950173D5}"/>
              </a:ext>
            </a:extLst>
          </p:cNvPr>
          <p:cNvSpPr/>
          <p:nvPr/>
        </p:nvSpPr>
        <p:spPr>
          <a:xfrm>
            <a:off x="933425" y="5814283"/>
            <a:ext cx="6359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is design for photolithography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965F79-8859-4AD4-A85F-F221E388AE03}"/>
              </a:ext>
            </a:extLst>
          </p:cNvPr>
          <p:cNvSpPr/>
          <p:nvPr/>
        </p:nvSpPr>
        <p:spPr>
          <a:xfrm>
            <a:off x="942833" y="6334779"/>
            <a:ext cx="112429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  <a:endParaRPr lang="en-GB" sz="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7DEB9-D2EE-4CFC-B352-5E470B38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2B9F630-6A6B-4D75-A63C-8776C9438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51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Making SU-8 spunable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(by Braulio &amp; Ricardo)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4673763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148593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3863296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002421"/>
            <a:ext cx="1568570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2" y="4740811"/>
            <a:ext cx="7657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601686"/>
            <a:ext cx="7657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269755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537700" y="1513966"/>
            <a:ext cx="2648091" cy="1880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67268E-D31A-4686-B386-BEEFC42F8A22}"/>
              </a:ext>
            </a:extLst>
          </p:cNvPr>
          <p:cNvSpPr txBox="1">
            <a:spLocks/>
          </p:cNvSpPr>
          <p:nvPr/>
        </p:nvSpPr>
        <p:spPr>
          <a:xfrm>
            <a:off x="942833" y="1863480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9204B-D42E-4229-9CED-BBD170C3732A}"/>
              </a:ext>
            </a:extLst>
          </p:cNvPr>
          <p:cNvSpPr/>
          <p:nvPr/>
        </p:nvSpPr>
        <p:spPr>
          <a:xfrm>
            <a:off x="942833" y="6519446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fibers morphology, (2017) 130.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295B1-8B49-46E7-8BBE-2082DCDB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AD7FFF1-529B-4BDD-B0D7-7BFA85F6B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1842</Words>
  <Application>Microsoft Office PowerPoint</Application>
  <PresentationFormat>Widescreen</PresentationFormat>
  <Paragraphs>249</Paragraphs>
  <Slides>41</Slides>
  <Notes>9</Notes>
  <HiddenSlides>17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 Nova</vt:lpstr>
      <vt:lpstr>Arial Nova Light</vt:lpstr>
      <vt:lpstr>Calibri</vt:lpstr>
      <vt:lpstr>Consolas</vt:lpstr>
      <vt:lpstr>Wingdings</vt:lpstr>
      <vt:lpstr>Office Theme</vt:lpstr>
      <vt:lpstr>Fabrication of graphitic-carbon suspended nanowires through mechano-electrospinning of photocrosslinkable polymers</vt:lpstr>
      <vt:lpstr>Agenda</vt:lpstr>
      <vt:lpstr>Motivation &amp; Problem Statement</vt:lpstr>
      <vt:lpstr>Current approaches for the fabrication of carbon nanostructures</vt:lpstr>
      <vt:lpstr>Applications of Carbon Nanowires (CNWs)</vt:lpstr>
      <vt:lpstr>Introduction: Project overview</vt:lpstr>
      <vt:lpstr>Polymer Solution Parameters</vt:lpstr>
      <vt:lpstr>SU-8 Carbon Structures</vt:lpstr>
      <vt:lpstr>Making SU-8 spunable (by Braulio &amp; Ricardo)</vt:lpstr>
      <vt:lpstr>Results with amended SU-8</vt:lpstr>
      <vt:lpstr>Implications of PEO, as it introduces oxygen to the solution</vt:lpstr>
      <vt:lpstr>PowerPoint Presentation</vt:lpstr>
      <vt:lpstr>Rheology of the amended SU-8 solution (0.25 wt%)</vt:lpstr>
      <vt:lpstr>Rheology of the proposed polymer solutions</vt:lpstr>
      <vt:lpstr>NFES Process Parameters</vt:lpstr>
      <vt:lpstr>Data collection of NFES literature (analysis of ~360 fibers in articles from 2003 to 2020)</vt:lpstr>
      <vt:lpstr>Data collection of NFES literature (analysis of ~360 fibers in articles from 2003 to 2020)</vt:lpstr>
      <vt:lpstr>Data collection of NFES literature (analysis of ~360 fibers in articles from 2003 to 2020)</vt:lpstr>
      <vt:lpstr>PowerPoint Presentation</vt:lpstr>
      <vt:lpstr>PowerPoint Presentation</vt:lpstr>
      <vt:lpstr>History of NFES literature (first NFES apparatus built in 2003 by J. Kameoka et al.)</vt:lpstr>
      <vt:lpstr>Overall Progress &amp; Next Steps</vt:lpstr>
      <vt:lpstr>Current Work Plan</vt:lpstr>
      <vt:lpstr>PowerPoint Presentation</vt:lpstr>
      <vt:lpstr>Conclusions:</vt:lpstr>
      <vt:lpstr>PowerPoint Presentation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PEO Solution</vt:lpstr>
      <vt:lpstr>SU-8 (MicroChem, US)</vt:lpstr>
      <vt:lpstr>SU-8 (MicroChem, US)</vt:lpstr>
      <vt:lpstr>PowerPoint Presentation</vt:lpstr>
      <vt:lpstr>References</vt:lpstr>
      <vt:lpstr>&lt;Sub-title&gt;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KiraSensei 13</cp:lastModifiedBy>
  <cp:revision>10</cp:revision>
  <dcterms:created xsi:type="dcterms:W3CDTF">2019-03-28T22:09:57Z</dcterms:created>
  <dcterms:modified xsi:type="dcterms:W3CDTF">2020-05-20T20:11:16Z</dcterms:modified>
</cp:coreProperties>
</file>